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90" r:id="rId3"/>
    <p:sldId id="257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91" r:id="rId12"/>
    <p:sldId id="322" r:id="rId13"/>
    <p:sldId id="265" r:id="rId14"/>
    <p:sldId id="267" r:id="rId15"/>
    <p:sldId id="268" r:id="rId16"/>
    <p:sldId id="286" r:id="rId17"/>
    <p:sldId id="284" r:id="rId18"/>
    <p:sldId id="285" r:id="rId19"/>
    <p:sldId id="287" r:id="rId20"/>
    <p:sldId id="288" r:id="rId21"/>
    <p:sldId id="289" r:id="rId22"/>
    <p:sldId id="270" r:id="rId23"/>
    <p:sldId id="266" r:id="rId24"/>
    <p:sldId id="269" r:id="rId25"/>
    <p:sldId id="271" r:id="rId26"/>
    <p:sldId id="272" r:id="rId27"/>
    <p:sldId id="273" r:id="rId28"/>
    <p:sldId id="275" r:id="rId29"/>
    <p:sldId id="292" r:id="rId30"/>
    <p:sldId id="293" r:id="rId31"/>
    <p:sldId id="277" r:id="rId32"/>
    <p:sldId id="278" r:id="rId33"/>
    <p:sldId id="295" r:id="rId34"/>
    <p:sldId id="296" r:id="rId35"/>
    <p:sldId id="297" r:id="rId36"/>
    <p:sldId id="298" r:id="rId37"/>
    <p:sldId id="299" r:id="rId38"/>
    <p:sldId id="280" r:id="rId39"/>
    <p:sldId id="281" r:id="rId40"/>
    <p:sldId id="283" r:id="rId41"/>
    <p:sldId id="282" r:id="rId42"/>
    <p:sldId id="300" r:id="rId43"/>
    <p:sldId id="301" r:id="rId44"/>
    <p:sldId id="302" r:id="rId45"/>
    <p:sldId id="303" r:id="rId46"/>
    <p:sldId id="305" r:id="rId47"/>
    <p:sldId id="304" r:id="rId48"/>
    <p:sldId id="306" r:id="rId49"/>
    <p:sldId id="307" r:id="rId50"/>
    <p:sldId id="308" r:id="rId51"/>
    <p:sldId id="30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80" d="100"/>
          <a:sy n="80" d="100"/>
        </p:scale>
        <p:origin x="691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energy demand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bg1"/>
              </a:bgClr>
            </a:pattFill>
          </c:spPr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4A5D-4EBC-9EC0-999E8A4CE661}"/>
              </c:ext>
            </c:extLst>
          </c:dPt>
          <c:dPt>
            <c:idx val="1"/>
            <c:bubble3D val="0"/>
            <c:spPr>
              <a:pattFill prst="ltUpDiag">
                <a:fgClr>
                  <a:srgbClr val="FF0000"/>
                </a:fgClr>
                <a:bgClr>
                  <a:schemeClr val="bg1"/>
                </a:bgClr>
              </a:pattFill>
              <a:ln w="19050">
                <a:solidFill>
                  <a:schemeClr val="lt1">
                    <a:alpha val="97000"/>
                  </a:schemeClr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4A5D-4EBC-9EC0-999E8A4CE661}"/>
              </c:ext>
            </c:extLst>
          </c:dPt>
          <c:dLbls>
            <c:dLbl>
              <c:idx val="0"/>
              <c:layout>
                <c:manualLayout>
                  <c:x val="-1.1042921105450054E-3"/>
                  <c:y val="-2.88851383183747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5D-4EBC-9EC0-999E8A4CE661}"/>
                </c:ext>
              </c:extLst>
            </c:dLbl>
            <c:dLbl>
              <c:idx val="1"/>
              <c:layout>
                <c:manualLayout>
                  <c:x val="2.2888683032267995E-4"/>
                  <c:y val="-0.124891355256704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8529604086761"/>
                      <c:h val="0.22902215891472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A5D-4EBC-9EC0-999E8A4CE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</c:v>
                </c:pt>
                <c:pt idx="1">
                  <c:v>Building industry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5D-4EBC-9EC0-999E8A4CE66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End of life wood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F88-4229-BB7E-27E9DDE7EFD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F88-4229-BB7E-27E9DDE7EFD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F88-4229-BB7E-27E9DDE7EFD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3175">
                <a:solidFill>
                  <a:srgbClr val="FF0000"/>
                </a:solidFill>
              </a:ln>
              <a:effectLst>
                <a:innerShdw blurRad="114300">
                  <a:schemeClr val="accent6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F88-4229-BB7E-27E9DDE7EFD2}"/>
              </c:ext>
            </c:extLst>
          </c:dPt>
          <c:dLbls>
            <c:dLbl>
              <c:idx val="0"/>
              <c:layout>
                <c:manualLayout>
                  <c:x val="-0.24033818710660237"/>
                  <c:y val="-7.99381767541808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74506196814786"/>
                      <c:h val="0.159691269679002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88-4229-BB7E-27E9DDE7EFD2}"/>
                </c:ext>
              </c:extLst>
            </c:dLbl>
            <c:dLbl>
              <c:idx val="1"/>
              <c:layout>
                <c:manualLayout>
                  <c:x val="0.19329022323724537"/>
                  <c:y val="-0.1176930094408854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56485555109"/>
                      <c:h val="0.159691269679002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F88-4229-BB7E-27E9DDE7EFD2}"/>
                </c:ext>
              </c:extLst>
            </c:dLbl>
            <c:dLbl>
              <c:idx val="2"/>
              <c:layout>
                <c:manualLayout>
                  <c:x val="0.15700489339694293"/>
                  <c:y val="0.1792592551020724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5409358991338"/>
                      <c:h val="0.159691344358536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F88-4229-BB7E-27E9DDE7EFD2}"/>
                </c:ext>
              </c:extLst>
            </c:dLbl>
            <c:dLbl>
              <c:idx val="3"/>
              <c:layout>
                <c:manualLayout>
                  <c:x val="2.415506715309323E-3"/>
                  <c:y val="2.7035332877132251E-2"/>
                </c:manualLayout>
              </c:layout>
              <c:tx>
                <c:rich>
                  <a:bodyPr/>
                  <a:lstStyle/>
                  <a:p>
                    <a:fld id="{16D8AF4D-B5B7-4D11-8B90-A8646A1FF47F}" type="CATEGORYNAME">
                      <a:rPr lang="en-US" b="1" smtClean="0">
                        <a:solidFill>
                          <a:srgbClr val="FF0000"/>
                        </a:solidFill>
                      </a:rPr>
                      <a:pPr/>
                      <a:t>[CATEGORY NAME]</a:t>
                    </a:fld>
                    <a:r>
                      <a:rPr lang="en-US" b="1" baseline="0" dirty="0">
                        <a:solidFill>
                          <a:srgbClr val="FF0000"/>
                        </a:solidFill>
                      </a:rPr>
                      <a:t>: </a:t>
                    </a:r>
                    <a:fld id="{E0A31B66-899E-4345-8280-430FF77113FE}" type="VALUE">
                      <a:rPr lang="en-US" b="1" baseline="0" smtClean="0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r>
                      <a:rPr lang="en-US" b="1" baseline="0" dirty="0">
                        <a:solidFill>
                          <a:srgbClr val="FF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63262944237246"/>
                      <c:h val="0.155796360662441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F88-4229-BB7E-27E9DDE7EF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Biomass</c:v>
                </c:pt>
                <c:pt idx="1">
                  <c:v>Recycling</c:v>
                </c:pt>
                <c:pt idx="2">
                  <c:v>Transported</c:v>
                </c:pt>
                <c:pt idx="3">
                  <c:v>Reuse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24</c:v>
                </c:pt>
                <c:pt idx="2">
                  <c:v>21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88-4229-BB7E-27E9DDE7EFD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18082916627014"/>
          <c:y val="0.42847209535634784"/>
          <c:w val="0.17016215624045763"/>
          <c:h val="0.2724565499431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Carbon footprint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Scenario 1</c:v>
                </c:pt>
                <c:pt idx="1">
                  <c:v>Scenario 2</c:v>
                </c:pt>
                <c:pt idx="2">
                  <c:v>Scenario 3</c:v>
                </c:pt>
                <c:pt idx="3">
                  <c:v>Scenario 4</c:v>
                </c:pt>
                <c:pt idx="4">
                  <c:v>Scenario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7-4FCA-9A58-12812CF2AB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2905727"/>
        <c:axId val="1642934527"/>
      </c:barChart>
      <c:catAx>
        <c:axId val="164290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endParaRPr lang="en-US"/>
          </a:p>
        </c:txPr>
        <c:crossAx val="1642934527"/>
        <c:crosses val="autoZero"/>
        <c:auto val="1"/>
        <c:lblAlgn val="ctr"/>
        <c:lblOffset val="100"/>
        <c:noMultiLvlLbl val="0"/>
      </c:catAx>
      <c:valAx>
        <c:axId val="16429345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2905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legreya Sans SC Light" panose="00000400000000000000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Carbon footprint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Scenario 1</c:v>
                </c:pt>
                <c:pt idx="1">
                  <c:v>Scenario 2</c:v>
                </c:pt>
                <c:pt idx="2">
                  <c:v>Scenario 3</c:v>
                </c:pt>
                <c:pt idx="3">
                  <c:v>Scenario 4</c:v>
                </c:pt>
                <c:pt idx="4">
                  <c:v>Scenario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A6-4E34-8871-966B6F4B2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2905727"/>
        <c:axId val="1642934527"/>
      </c:barChart>
      <c:catAx>
        <c:axId val="164290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934527"/>
        <c:crosses val="autoZero"/>
        <c:auto val="1"/>
        <c:lblAlgn val="ctr"/>
        <c:lblOffset val="100"/>
        <c:noMultiLvlLbl val="0"/>
      </c:catAx>
      <c:valAx>
        <c:axId val="16429345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2905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r>
              <a:rPr lang="en-GB"/>
              <a:t>Waste production of the structure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Original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service life</c:v>
                </c:pt>
                <c:pt idx="1">
                  <c:v>2nd service life</c:v>
                </c:pt>
                <c:pt idx="2">
                  <c:v>3th service life</c:v>
                </c:pt>
                <c:pt idx="3">
                  <c:v>4th service life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1238.0999999999999</c:v>
                </c:pt>
                <c:pt idx="2">
                  <c:v>2476.1999999999998</c:v>
                </c:pt>
                <c:pt idx="3">
                  <c:v>3714.2999999999997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C-4FE5-A0F3-1299B292E9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 wood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service life</c:v>
                </c:pt>
                <c:pt idx="1">
                  <c:v>2nd service life</c:v>
                </c:pt>
                <c:pt idx="2">
                  <c:v>3th service life</c:v>
                </c:pt>
                <c:pt idx="3">
                  <c:v>4th service life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472.4</c:v>
                </c:pt>
                <c:pt idx="2">
                  <c:v>944.8</c:v>
                </c:pt>
                <c:pt idx="3">
                  <c:v>1417.1999999999998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C-4FE5-A0F3-1299B292E9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Reused wood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service life</c:v>
                </c:pt>
                <c:pt idx="1">
                  <c:v>2nd service life</c:v>
                </c:pt>
                <c:pt idx="2">
                  <c:v>3th service life</c:v>
                </c:pt>
                <c:pt idx="3">
                  <c:v>4th service life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70.8</c:v>
                </c:pt>
                <c:pt idx="1">
                  <c:v>141.6</c:v>
                </c:pt>
                <c:pt idx="2">
                  <c:v>212.39999999999998</c:v>
                </c:pt>
                <c:pt idx="3">
                  <c:v>283.2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FC-4FE5-A0F3-1299B292E9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Optimized structure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service life</c:v>
                </c:pt>
                <c:pt idx="1">
                  <c:v>2nd service life</c:v>
                </c:pt>
                <c:pt idx="2">
                  <c:v>3th service life</c:v>
                </c:pt>
                <c:pt idx="3">
                  <c:v>4th service life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0.85</c:v>
                </c:pt>
                <c:pt idx="1">
                  <c:v>1.7</c:v>
                </c:pt>
                <c:pt idx="2">
                  <c:v>5.0999999999999996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FC-4FE5-A0F3-1299B292E92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Optimized connection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service life</c:v>
                </c:pt>
                <c:pt idx="1">
                  <c:v>2nd service life</c:v>
                </c:pt>
                <c:pt idx="2">
                  <c:v>3th service life</c:v>
                </c:pt>
                <c:pt idx="3">
                  <c:v>4th service life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FC-4FE5-A0F3-1299B292E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9993808"/>
        <c:axId val="539993328"/>
      </c:barChart>
      <c:catAx>
        <c:axId val="53999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endParaRPr lang="en-US"/>
          </a:p>
        </c:txPr>
        <c:crossAx val="539993328"/>
        <c:crosses val="autoZero"/>
        <c:auto val="1"/>
        <c:lblAlgn val="ctr"/>
        <c:lblOffset val="100"/>
        <c:noMultiLvlLbl val="0"/>
      </c:catAx>
      <c:valAx>
        <c:axId val="53999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r>
                  <a:rPr lang="nl-NL"/>
                  <a:t>Waste in KG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legreya Sans SC Light" panose="000004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endParaRPr lang="en-US"/>
          </a:p>
        </c:txPr>
        <c:crossAx val="539993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legreya Sans SC Light" panose="000004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r>
              <a:rPr lang="en-GB"/>
              <a:t>Carbon footprint comparison 1, 5 and 10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Scenario 1</c:v>
                </c:pt>
              </c:strCache>
            </c:strRef>
          </c:tx>
          <c:spPr>
            <a:solidFill>
              <a:schemeClr val="accent3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Water (L)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95-48BA-9503-91300700E1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Scenario 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Water (L)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95-48BA-9503-91300700E1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Scenario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Water (L)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95-48BA-9503-91300700E10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Scenario 4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Water (L)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95-48BA-9503-91300700E10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Scenario 5</c:v>
                </c:pt>
              </c:strCache>
            </c:strRef>
          </c:tx>
          <c:spPr>
            <a:solidFill>
              <a:schemeClr val="accent3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Water (L)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95-48BA-9503-91300700E1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02765199"/>
        <c:axId val="1702769999"/>
      </c:barChart>
      <c:catAx>
        <c:axId val="17027651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2769999"/>
        <c:crosses val="autoZero"/>
        <c:auto val="1"/>
        <c:lblAlgn val="ctr"/>
        <c:lblOffset val="100"/>
        <c:noMultiLvlLbl val="0"/>
      </c:catAx>
      <c:valAx>
        <c:axId val="1702769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legreya Sans SC Light" panose="00000400000000000000" pitchFamily="2" charset="0"/>
                    <a:ea typeface="+mn-ea"/>
                    <a:cs typeface="+mn-cs"/>
                  </a:defRPr>
                </a:pPr>
                <a:r>
                  <a:rPr lang="en-GB"/>
                  <a:t>Total carbon footprint (KGco2e)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legreya Sans SC Light" panose="000004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n-ea"/>
                <a:cs typeface="+mn-cs"/>
              </a:defRPr>
            </a:pPr>
            <a:endParaRPr lang="en-US"/>
          </a:p>
        </c:txPr>
        <c:crossAx val="1702765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legreya Sans SC Light" panose="000004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07E4A-5ED4-4274-96E3-C9562CAC778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B84F7C-8660-435E-B72D-93FC064BEBC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 </a:t>
          </a:r>
          <a:endParaRPr lang="en-GB" dirty="0">
            <a:latin typeface="Alegreya Sans SC Light" panose="00000400000000000000" pitchFamily="2" charset="0"/>
          </a:endParaRPr>
        </a:p>
      </dgm:t>
    </dgm:pt>
    <dgm:pt modelId="{99AFA6E6-4217-498C-881C-C61B9EEE6F8B}" type="parTrans" cxnId="{B88A36F3-35D7-488E-8DFF-D880B3108F9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62487B07-A9BB-4EE8-89E0-30F10F77C170}" type="sibTrans" cxnId="{B88A36F3-35D7-488E-8DFF-D880B3108F9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9F867D6D-AD5F-4BB4-BB55-03D854734D27}">
      <dgm:prSet phldrT="[Text]" custT="1"/>
      <dgm:spPr/>
      <dgm:t>
        <a:bodyPr/>
        <a:lstStyle/>
        <a:p>
          <a:r>
            <a:rPr lang="nl-NL" sz="1800" dirty="0">
              <a:latin typeface="Alegreya Sans SC Light" panose="00000400000000000000" pitchFamily="2" charset="0"/>
            </a:rPr>
            <a:t>Scenario 1</a:t>
          </a:r>
          <a:endParaRPr lang="en-GB" sz="1800" dirty="0">
            <a:latin typeface="Alegreya Sans SC Light" panose="00000400000000000000" pitchFamily="2" charset="0"/>
          </a:endParaRPr>
        </a:p>
      </dgm:t>
    </dgm:pt>
    <dgm:pt modelId="{EE88C1F1-147E-4238-8BE6-EFC5115C36FA}" type="parTrans" cxnId="{633E47F2-BF45-4D36-A30D-8560673AF9F6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EE21BFC8-B053-4240-9DD5-7AC5B69FDFCD}" type="sibTrans" cxnId="{633E47F2-BF45-4D36-A30D-8560673AF9F6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1E3FB2D9-5C3D-4546-AEFB-E388A70DBB1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 </a:t>
          </a:r>
          <a:endParaRPr lang="en-GB" dirty="0">
            <a:latin typeface="Alegreya Sans SC Light" panose="00000400000000000000" pitchFamily="2" charset="0"/>
          </a:endParaRPr>
        </a:p>
      </dgm:t>
    </dgm:pt>
    <dgm:pt modelId="{B5BB4037-B14F-4EEB-A941-0E53819E62F5}" type="parTrans" cxnId="{5F27D1B2-2069-42A1-BFC7-110F4C73CBA4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3EA9107A-DBE1-45D1-9096-91480E0BF9F8}" type="sibTrans" cxnId="{5F27D1B2-2069-42A1-BFC7-110F4C73CBA4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A1468754-2B23-4E5E-A565-5F00675D5BCE}">
      <dgm:prSet phldrT="[Text]" custT="1"/>
      <dgm:spPr/>
      <dgm:t>
        <a:bodyPr/>
        <a:lstStyle/>
        <a:p>
          <a:r>
            <a:rPr lang="nl-NL" sz="1800" dirty="0">
              <a:latin typeface="Alegreya Sans SC Light" panose="00000400000000000000" pitchFamily="2" charset="0"/>
            </a:rPr>
            <a:t>Scenario 2</a:t>
          </a:r>
          <a:endParaRPr lang="en-GB" sz="1800" dirty="0">
            <a:latin typeface="Alegreya Sans SC Light" panose="00000400000000000000" pitchFamily="2" charset="0"/>
          </a:endParaRPr>
        </a:p>
      </dgm:t>
    </dgm:pt>
    <dgm:pt modelId="{0E13BEF5-F826-469C-B8FF-E0F3767B7ADC}" type="parTrans" cxnId="{F393FC8F-4890-4D24-A1BF-8C52708D83D3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DBFA8A6E-078B-4E73-BBC9-3B687393E745}" type="sibTrans" cxnId="{F393FC8F-4890-4D24-A1BF-8C52708D83D3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F51BFAC2-64F0-44AF-BD23-38F1F5019294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 </a:t>
          </a:r>
          <a:endParaRPr lang="en-GB" dirty="0">
            <a:latin typeface="Alegreya Sans SC Light" panose="00000400000000000000" pitchFamily="2" charset="0"/>
          </a:endParaRPr>
        </a:p>
      </dgm:t>
    </dgm:pt>
    <dgm:pt modelId="{E0877EEC-0E49-44AA-BF1C-FBE241E5153A}" type="parTrans" cxnId="{CD9DFB6F-DE2D-4E8C-ADAC-FD4ED321F585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F46D9DEB-6DAC-448E-B136-68FF510AD697}" type="sibTrans" cxnId="{CD9DFB6F-DE2D-4E8C-ADAC-FD4ED321F585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5842650F-87A5-4BB3-BE7A-E6346F5B04E4}">
      <dgm:prSet phldrT="[Text]" custT="1"/>
      <dgm:spPr/>
      <dgm:t>
        <a:bodyPr/>
        <a:lstStyle/>
        <a:p>
          <a:r>
            <a:rPr lang="nl-NL" sz="1800" dirty="0">
              <a:latin typeface="Alegreya Sans SC Light" panose="00000400000000000000" pitchFamily="2" charset="0"/>
            </a:rPr>
            <a:t>Scenario 3</a:t>
          </a:r>
          <a:endParaRPr lang="en-GB" sz="1800" dirty="0">
            <a:latin typeface="Alegreya Sans SC Light" panose="00000400000000000000" pitchFamily="2" charset="0"/>
          </a:endParaRPr>
        </a:p>
      </dgm:t>
    </dgm:pt>
    <dgm:pt modelId="{7F6C0645-715B-4E6F-9BED-3C484A0E5E87}" type="parTrans" cxnId="{184BB0F3-8BDF-4C17-B31C-62F5A068C0E7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3CB2B815-FD38-4BCC-A223-BD2078545377}" type="sibTrans" cxnId="{184BB0F3-8BDF-4C17-B31C-62F5A068C0E7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CE24FAF4-7A25-4D95-A4EE-5834E93F827E}">
      <dgm:prSet phldrT="[Text]" custT="1"/>
      <dgm:spPr>
        <a:noFill/>
      </dgm:spPr>
      <dgm:t>
        <a:bodyPr/>
        <a:lstStyle/>
        <a:p>
          <a:r>
            <a:rPr lang="nl-NL" sz="1800" dirty="0">
              <a:latin typeface="Alegreya Sans SC Light" panose="00000400000000000000" pitchFamily="2" charset="0"/>
            </a:rPr>
            <a:t>Scenario 5</a:t>
          </a:r>
          <a:endParaRPr lang="en-GB" sz="1800" dirty="0">
            <a:latin typeface="Alegreya Sans SC Light" panose="00000400000000000000" pitchFamily="2" charset="0"/>
          </a:endParaRPr>
        </a:p>
      </dgm:t>
    </dgm:pt>
    <dgm:pt modelId="{8A3DFBD9-829B-4F1A-99DA-4A2FDD8AB311}" type="parTrans" cxnId="{6DE37506-E597-4D7E-9E08-92757C0F665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5E3020F3-E956-4C59-9FD0-B24488E449A8}" type="sibTrans" cxnId="{6DE37506-E597-4D7E-9E08-92757C0F665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9EC69019-6788-4AC9-9C05-E92F1E46C8DF}">
      <dgm:prSet phldrT="[Text]" custT="1"/>
      <dgm:spPr>
        <a:noFill/>
      </dgm:spPr>
      <dgm:t>
        <a:bodyPr/>
        <a:lstStyle/>
        <a:p>
          <a:r>
            <a:rPr lang="nl-NL" sz="1800" dirty="0">
              <a:latin typeface="Alegreya Sans SC Light" panose="00000400000000000000" pitchFamily="2" charset="0"/>
            </a:rPr>
            <a:t>Scenario 4</a:t>
          </a:r>
          <a:endParaRPr lang="en-GB" sz="1800" dirty="0">
            <a:latin typeface="Alegreya Sans SC Light" panose="00000400000000000000" pitchFamily="2" charset="0"/>
          </a:endParaRPr>
        </a:p>
      </dgm:t>
    </dgm:pt>
    <dgm:pt modelId="{0D62C996-5569-40DB-AA44-C0C56BC28CA6}" type="parTrans" cxnId="{49F3AD45-21D1-46A1-8F1C-D59FAD5E84E1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509CCE81-5C6D-46CE-9E63-F8799FF575E3}" type="sibTrans" cxnId="{49F3AD45-21D1-46A1-8F1C-D59FAD5E84E1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4ADB0F12-8EAB-49FB-81F6-3A269DDB89BE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dirty="0">
            <a:latin typeface="Alegreya Sans SC Light" panose="00000400000000000000" pitchFamily="2" charset="0"/>
          </a:endParaRPr>
        </a:p>
      </dgm:t>
    </dgm:pt>
    <dgm:pt modelId="{D2C06D31-1A64-4B35-B68C-73D42D45005E}" type="parTrans" cxnId="{D2C3B5F5-B395-45DC-8F2E-4F4520DE687F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D96E10EF-03D4-4E0B-96E9-6BB807EB3D83}" type="sibTrans" cxnId="{D2C3B5F5-B395-45DC-8F2E-4F4520DE687F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131D0C2C-2D32-4BCE-8472-F67A9C8B03FE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GB" dirty="0">
            <a:latin typeface="Alegreya Sans SC Light" panose="00000400000000000000" pitchFamily="2" charset="0"/>
          </a:endParaRPr>
        </a:p>
      </dgm:t>
    </dgm:pt>
    <dgm:pt modelId="{1A6B07E1-8EE3-4AD0-B009-888D4F93E06D}" type="parTrans" cxnId="{22122606-9F64-440E-A1F7-A52704B9794A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F492A91C-F94B-41ED-BF61-AD38CAD55548}" type="sibTrans" cxnId="{22122606-9F64-440E-A1F7-A52704B9794A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47FF3C79-B254-4898-B9B7-D78443C84F78}" type="pres">
      <dgm:prSet presAssocID="{0E907E4A-5ED4-4274-96E3-C9562CAC7780}" presName="rootnode" presStyleCnt="0">
        <dgm:presLayoutVars>
          <dgm:chMax/>
          <dgm:chPref/>
          <dgm:dir/>
          <dgm:animLvl val="lvl"/>
        </dgm:presLayoutVars>
      </dgm:prSet>
      <dgm:spPr/>
    </dgm:pt>
    <dgm:pt modelId="{F6C74B7D-6443-4DF8-9DC2-C6D120E831AB}" type="pres">
      <dgm:prSet presAssocID="{99B84F7C-8660-435E-B72D-93FC064BEBCB}" presName="composite" presStyleCnt="0"/>
      <dgm:spPr/>
    </dgm:pt>
    <dgm:pt modelId="{0970A7E7-5773-442B-8E8B-3E3D3582FA9E}" type="pres">
      <dgm:prSet presAssocID="{99B84F7C-8660-435E-B72D-93FC064BEBCB}" presName="bentUpArrow1" presStyleLbl="alignImgPlace1" presStyleIdx="0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72F94F94-6DF1-4E37-B35D-274E2DF9FA35}" type="pres">
      <dgm:prSet presAssocID="{99B84F7C-8660-435E-B72D-93FC064BEBCB}" presName="ParentText" presStyleLbl="node1" presStyleIdx="0" presStyleCnt="5" custScaleX="122583">
        <dgm:presLayoutVars>
          <dgm:chMax val="1"/>
          <dgm:chPref val="1"/>
          <dgm:bulletEnabled val="1"/>
        </dgm:presLayoutVars>
      </dgm:prSet>
      <dgm:spPr/>
    </dgm:pt>
    <dgm:pt modelId="{CC3AFB05-86C7-49F1-A11F-7197D83C6FF8}" type="pres">
      <dgm:prSet presAssocID="{99B84F7C-8660-435E-B72D-93FC064BEBCB}" presName="ChildText" presStyleLbl="revTx" presStyleIdx="0" presStyleCnt="5" custScaleX="167336" custLinFactNeighborX="42392" custLinFactNeighborY="-1820">
        <dgm:presLayoutVars>
          <dgm:chMax val="0"/>
          <dgm:chPref val="0"/>
          <dgm:bulletEnabled val="1"/>
        </dgm:presLayoutVars>
      </dgm:prSet>
      <dgm:spPr/>
    </dgm:pt>
    <dgm:pt modelId="{8916FB96-C87B-4099-93A7-1766027F4D48}" type="pres">
      <dgm:prSet presAssocID="{62487B07-A9BB-4EE8-89E0-30F10F77C170}" presName="sibTrans" presStyleCnt="0"/>
      <dgm:spPr/>
    </dgm:pt>
    <dgm:pt modelId="{D102B848-0C87-4151-8C96-C633B2652E74}" type="pres">
      <dgm:prSet presAssocID="{1E3FB2D9-5C3D-4546-AEFB-E388A70DBB17}" presName="composite" presStyleCnt="0"/>
      <dgm:spPr/>
    </dgm:pt>
    <dgm:pt modelId="{FA1759AA-3B05-4D0E-A368-FE469882399A}" type="pres">
      <dgm:prSet presAssocID="{1E3FB2D9-5C3D-4546-AEFB-E388A70DBB17}" presName="bentUpArrow1" presStyleLbl="alignImgPlace1" presStyleIdx="1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B7D038AF-7D4E-4275-975E-0C369B3797B8}" type="pres">
      <dgm:prSet presAssocID="{1E3FB2D9-5C3D-4546-AEFB-E388A70DBB17}" presName="ParentText" presStyleLbl="node1" presStyleIdx="1" presStyleCnt="5" custScaleX="122583">
        <dgm:presLayoutVars>
          <dgm:chMax val="1"/>
          <dgm:chPref val="1"/>
          <dgm:bulletEnabled val="1"/>
        </dgm:presLayoutVars>
      </dgm:prSet>
      <dgm:spPr/>
    </dgm:pt>
    <dgm:pt modelId="{CE6BC795-F2C2-4309-81E0-9CF13BB59D8D}" type="pres">
      <dgm:prSet presAssocID="{1E3FB2D9-5C3D-4546-AEFB-E388A70DBB17}" presName="ChildText" presStyleLbl="revTx" presStyleIdx="1" presStyleCnt="5" custScaleX="161286" custLinFactNeighborX="43886" custLinFactNeighborY="-5933">
        <dgm:presLayoutVars>
          <dgm:chMax val="0"/>
          <dgm:chPref val="0"/>
          <dgm:bulletEnabled val="1"/>
        </dgm:presLayoutVars>
      </dgm:prSet>
      <dgm:spPr/>
    </dgm:pt>
    <dgm:pt modelId="{0044ACF9-A2AC-41E8-9B86-E802BCFF4F9F}" type="pres">
      <dgm:prSet presAssocID="{3EA9107A-DBE1-45D1-9096-91480E0BF9F8}" presName="sibTrans" presStyleCnt="0"/>
      <dgm:spPr/>
    </dgm:pt>
    <dgm:pt modelId="{FB13DACA-592D-410C-BAEA-008EE1104EA1}" type="pres">
      <dgm:prSet presAssocID="{F51BFAC2-64F0-44AF-BD23-38F1F5019294}" presName="composite" presStyleCnt="0"/>
      <dgm:spPr/>
    </dgm:pt>
    <dgm:pt modelId="{89AA030D-08DA-407B-9158-839FFB8E48D8}" type="pres">
      <dgm:prSet presAssocID="{F51BFAC2-64F0-44AF-BD23-38F1F5019294}" presName="bentUpArrow1" presStyleLbl="alignImgPlace1" presStyleIdx="2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08807A91-4339-407E-ADB2-EFB490586F05}" type="pres">
      <dgm:prSet presAssocID="{F51BFAC2-64F0-44AF-BD23-38F1F5019294}" presName="ParentText" presStyleLbl="node1" presStyleIdx="2" presStyleCnt="5" custScaleX="122583">
        <dgm:presLayoutVars>
          <dgm:chMax val="1"/>
          <dgm:chPref val="1"/>
          <dgm:bulletEnabled val="1"/>
        </dgm:presLayoutVars>
      </dgm:prSet>
      <dgm:spPr/>
    </dgm:pt>
    <dgm:pt modelId="{0D78B28E-EC84-4277-BC26-BD42D886B327}" type="pres">
      <dgm:prSet presAssocID="{F51BFAC2-64F0-44AF-BD23-38F1F5019294}" presName="ChildText" presStyleLbl="revTx" presStyleIdx="2" presStyleCnt="5" custScaleX="173567" custLinFactNeighborX="48133">
        <dgm:presLayoutVars>
          <dgm:chMax val="0"/>
          <dgm:chPref val="0"/>
          <dgm:bulletEnabled val="1"/>
        </dgm:presLayoutVars>
      </dgm:prSet>
      <dgm:spPr/>
    </dgm:pt>
    <dgm:pt modelId="{F99CF9E5-9982-431C-8FBA-6101E7788D17}" type="pres">
      <dgm:prSet presAssocID="{F46D9DEB-6DAC-448E-B136-68FF510AD697}" presName="sibTrans" presStyleCnt="0"/>
      <dgm:spPr/>
    </dgm:pt>
    <dgm:pt modelId="{90F52668-5443-4C16-9877-CDE2795B5FBC}" type="pres">
      <dgm:prSet presAssocID="{4ADB0F12-8EAB-49FB-81F6-3A269DDB89BE}" presName="composite" presStyleCnt="0"/>
      <dgm:spPr/>
    </dgm:pt>
    <dgm:pt modelId="{9EF3E3FC-5DA9-4446-BB86-4D3922C6D91C}" type="pres">
      <dgm:prSet presAssocID="{4ADB0F12-8EAB-49FB-81F6-3A269DDB89BE}" presName="bentUpArrow1" presStyleLbl="alignImgPlace1" presStyleIdx="3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BC5A7715-65AE-47BA-BB8E-299E57726D74}" type="pres">
      <dgm:prSet presAssocID="{4ADB0F12-8EAB-49FB-81F6-3A269DDB89BE}" presName="ParentText" presStyleLbl="node1" presStyleIdx="3" presStyleCnt="5" custScaleX="122583">
        <dgm:presLayoutVars>
          <dgm:chMax val="1"/>
          <dgm:chPref val="1"/>
          <dgm:bulletEnabled val="1"/>
        </dgm:presLayoutVars>
      </dgm:prSet>
      <dgm:spPr/>
    </dgm:pt>
    <dgm:pt modelId="{429F4211-A7C3-4EF6-8CB8-140080E71E02}" type="pres">
      <dgm:prSet presAssocID="{4ADB0F12-8EAB-49FB-81F6-3A269DDB89BE}" presName="ChildText" presStyleLbl="revTx" presStyleIdx="3" presStyleCnt="5" custScaleX="173567" custLinFactNeighborX="48133">
        <dgm:presLayoutVars>
          <dgm:chMax val="0"/>
          <dgm:chPref val="0"/>
          <dgm:bulletEnabled val="1"/>
        </dgm:presLayoutVars>
      </dgm:prSet>
      <dgm:spPr/>
    </dgm:pt>
    <dgm:pt modelId="{9E414B85-B97B-4936-B768-1B71B5CC221E}" type="pres">
      <dgm:prSet presAssocID="{D96E10EF-03D4-4E0B-96E9-6BB807EB3D83}" presName="sibTrans" presStyleCnt="0"/>
      <dgm:spPr/>
    </dgm:pt>
    <dgm:pt modelId="{F556B585-3A77-4678-BB4E-3F4B6C46C5E8}" type="pres">
      <dgm:prSet presAssocID="{131D0C2C-2D32-4BCE-8472-F67A9C8B03FE}" presName="composite" presStyleCnt="0"/>
      <dgm:spPr/>
    </dgm:pt>
    <dgm:pt modelId="{E08DCFD6-B339-4DB1-BCB2-9FF0C2F059D1}" type="pres">
      <dgm:prSet presAssocID="{131D0C2C-2D32-4BCE-8472-F67A9C8B03FE}" presName="ParentText" presStyleLbl="node1" presStyleIdx="4" presStyleCnt="5" custScaleX="122583">
        <dgm:presLayoutVars>
          <dgm:chMax val="1"/>
          <dgm:chPref val="1"/>
          <dgm:bulletEnabled val="1"/>
        </dgm:presLayoutVars>
      </dgm:prSet>
      <dgm:spPr/>
    </dgm:pt>
    <dgm:pt modelId="{0EE5C0D0-E667-481B-8AA6-6D2E22AF4480}" type="pres">
      <dgm:prSet presAssocID="{131D0C2C-2D32-4BCE-8472-F67A9C8B03FE}" presName="FinalChildText" presStyleLbl="revTx" presStyleIdx="4" presStyleCnt="5" custScaleX="173567" custLinFactNeighborX="46340" custLinFactNeighborY="-3384">
        <dgm:presLayoutVars>
          <dgm:chMax val="0"/>
          <dgm:chPref val="0"/>
          <dgm:bulletEnabled val="1"/>
        </dgm:presLayoutVars>
      </dgm:prSet>
      <dgm:spPr/>
    </dgm:pt>
  </dgm:ptLst>
  <dgm:cxnLst>
    <dgm:cxn modelId="{02EAF302-C66F-494B-9304-FBC437D16494}" type="presOf" srcId="{1E3FB2D9-5C3D-4546-AEFB-E388A70DBB17}" destId="{B7D038AF-7D4E-4275-975E-0C369B3797B8}" srcOrd="0" destOrd="0" presId="urn:microsoft.com/office/officeart/2005/8/layout/StepDownProcess"/>
    <dgm:cxn modelId="{22122606-9F64-440E-A1F7-A52704B9794A}" srcId="{0E907E4A-5ED4-4274-96E3-C9562CAC7780}" destId="{131D0C2C-2D32-4BCE-8472-F67A9C8B03FE}" srcOrd="4" destOrd="0" parTransId="{1A6B07E1-8EE3-4AD0-B009-888D4F93E06D}" sibTransId="{F492A91C-F94B-41ED-BF61-AD38CAD55548}"/>
    <dgm:cxn modelId="{6DE37506-E597-4D7E-9E08-92757C0F665B}" srcId="{131D0C2C-2D32-4BCE-8472-F67A9C8B03FE}" destId="{CE24FAF4-7A25-4D95-A4EE-5834E93F827E}" srcOrd="0" destOrd="0" parTransId="{8A3DFBD9-829B-4F1A-99DA-4A2FDD8AB311}" sibTransId="{5E3020F3-E956-4C59-9FD0-B24488E449A8}"/>
    <dgm:cxn modelId="{662F9B06-22B3-4660-BA2B-34DDD2DF8DD3}" type="presOf" srcId="{A1468754-2B23-4E5E-A565-5F00675D5BCE}" destId="{CE6BC795-F2C2-4309-81E0-9CF13BB59D8D}" srcOrd="0" destOrd="0" presId="urn:microsoft.com/office/officeart/2005/8/layout/StepDownProcess"/>
    <dgm:cxn modelId="{A74CE735-32A9-42B8-8A99-9A1F98D5C588}" type="presOf" srcId="{F51BFAC2-64F0-44AF-BD23-38F1F5019294}" destId="{08807A91-4339-407E-ADB2-EFB490586F05}" srcOrd="0" destOrd="0" presId="urn:microsoft.com/office/officeart/2005/8/layout/StepDownProcess"/>
    <dgm:cxn modelId="{480AEC60-12C4-4890-A3AC-72BE9C308C3B}" type="presOf" srcId="{CE24FAF4-7A25-4D95-A4EE-5834E93F827E}" destId="{0EE5C0D0-E667-481B-8AA6-6D2E22AF4480}" srcOrd="0" destOrd="0" presId="urn:microsoft.com/office/officeart/2005/8/layout/StepDownProcess"/>
    <dgm:cxn modelId="{49F3AD45-21D1-46A1-8F1C-D59FAD5E84E1}" srcId="{4ADB0F12-8EAB-49FB-81F6-3A269DDB89BE}" destId="{9EC69019-6788-4AC9-9C05-E92F1E46C8DF}" srcOrd="0" destOrd="0" parTransId="{0D62C996-5569-40DB-AA44-C0C56BC28CA6}" sibTransId="{509CCE81-5C6D-46CE-9E63-F8799FF575E3}"/>
    <dgm:cxn modelId="{CD9DFB6F-DE2D-4E8C-ADAC-FD4ED321F585}" srcId="{0E907E4A-5ED4-4274-96E3-C9562CAC7780}" destId="{F51BFAC2-64F0-44AF-BD23-38F1F5019294}" srcOrd="2" destOrd="0" parTransId="{E0877EEC-0E49-44AA-BF1C-FBE241E5153A}" sibTransId="{F46D9DEB-6DAC-448E-B136-68FF510AD697}"/>
    <dgm:cxn modelId="{D439F873-79FF-4254-B8DD-A8E378FD1D31}" type="presOf" srcId="{0E907E4A-5ED4-4274-96E3-C9562CAC7780}" destId="{47FF3C79-B254-4898-B9B7-D78443C84F78}" srcOrd="0" destOrd="0" presId="urn:microsoft.com/office/officeart/2005/8/layout/StepDownProcess"/>
    <dgm:cxn modelId="{FF8DDF55-A624-419C-8B4C-E09189A1AD39}" type="presOf" srcId="{99B84F7C-8660-435E-B72D-93FC064BEBCB}" destId="{72F94F94-6DF1-4E37-B35D-274E2DF9FA35}" srcOrd="0" destOrd="0" presId="urn:microsoft.com/office/officeart/2005/8/layout/StepDownProcess"/>
    <dgm:cxn modelId="{F393FC8F-4890-4D24-A1BF-8C52708D83D3}" srcId="{1E3FB2D9-5C3D-4546-AEFB-E388A70DBB17}" destId="{A1468754-2B23-4E5E-A565-5F00675D5BCE}" srcOrd="0" destOrd="0" parTransId="{0E13BEF5-F826-469C-B8FF-E0F3767B7ADC}" sibTransId="{DBFA8A6E-078B-4E73-BBC9-3B687393E745}"/>
    <dgm:cxn modelId="{83F37F91-0390-4911-AE84-CA130B00FFDF}" type="presOf" srcId="{5842650F-87A5-4BB3-BE7A-E6346F5B04E4}" destId="{0D78B28E-EC84-4277-BC26-BD42D886B327}" srcOrd="0" destOrd="0" presId="urn:microsoft.com/office/officeart/2005/8/layout/StepDownProcess"/>
    <dgm:cxn modelId="{5F27D1B2-2069-42A1-BFC7-110F4C73CBA4}" srcId="{0E907E4A-5ED4-4274-96E3-C9562CAC7780}" destId="{1E3FB2D9-5C3D-4546-AEFB-E388A70DBB17}" srcOrd="1" destOrd="0" parTransId="{B5BB4037-B14F-4EEB-A941-0E53819E62F5}" sibTransId="{3EA9107A-DBE1-45D1-9096-91480E0BF9F8}"/>
    <dgm:cxn modelId="{3EB0A0C1-BEE2-405E-ACAE-B24E394D4EF6}" type="presOf" srcId="{4ADB0F12-8EAB-49FB-81F6-3A269DDB89BE}" destId="{BC5A7715-65AE-47BA-BB8E-299E57726D74}" srcOrd="0" destOrd="0" presId="urn:microsoft.com/office/officeart/2005/8/layout/StepDownProcess"/>
    <dgm:cxn modelId="{397473D7-CCA0-4495-8D79-3662DF5592ED}" type="presOf" srcId="{131D0C2C-2D32-4BCE-8472-F67A9C8B03FE}" destId="{E08DCFD6-B339-4DB1-BCB2-9FF0C2F059D1}" srcOrd="0" destOrd="0" presId="urn:microsoft.com/office/officeart/2005/8/layout/StepDownProcess"/>
    <dgm:cxn modelId="{952E09DB-C927-4326-A7CD-E260B2E9F366}" type="presOf" srcId="{9EC69019-6788-4AC9-9C05-E92F1E46C8DF}" destId="{429F4211-A7C3-4EF6-8CB8-140080E71E02}" srcOrd="0" destOrd="0" presId="urn:microsoft.com/office/officeart/2005/8/layout/StepDownProcess"/>
    <dgm:cxn modelId="{03D415E4-D144-48A0-B8F9-CEECF4C95F14}" type="presOf" srcId="{9F867D6D-AD5F-4BB4-BB55-03D854734D27}" destId="{CC3AFB05-86C7-49F1-A11F-7197D83C6FF8}" srcOrd="0" destOrd="0" presId="urn:microsoft.com/office/officeart/2005/8/layout/StepDownProcess"/>
    <dgm:cxn modelId="{633E47F2-BF45-4D36-A30D-8560673AF9F6}" srcId="{99B84F7C-8660-435E-B72D-93FC064BEBCB}" destId="{9F867D6D-AD5F-4BB4-BB55-03D854734D27}" srcOrd="0" destOrd="0" parTransId="{EE88C1F1-147E-4238-8BE6-EFC5115C36FA}" sibTransId="{EE21BFC8-B053-4240-9DD5-7AC5B69FDFCD}"/>
    <dgm:cxn modelId="{B88A36F3-35D7-488E-8DFF-D880B3108F9B}" srcId="{0E907E4A-5ED4-4274-96E3-C9562CAC7780}" destId="{99B84F7C-8660-435E-B72D-93FC064BEBCB}" srcOrd="0" destOrd="0" parTransId="{99AFA6E6-4217-498C-881C-C61B9EEE6F8B}" sibTransId="{62487B07-A9BB-4EE8-89E0-30F10F77C170}"/>
    <dgm:cxn modelId="{184BB0F3-8BDF-4C17-B31C-62F5A068C0E7}" srcId="{F51BFAC2-64F0-44AF-BD23-38F1F5019294}" destId="{5842650F-87A5-4BB3-BE7A-E6346F5B04E4}" srcOrd="0" destOrd="0" parTransId="{7F6C0645-715B-4E6F-9BED-3C484A0E5E87}" sibTransId="{3CB2B815-FD38-4BCC-A223-BD2078545377}"/>
    <dgm:cxn modelId="{D2C3B5F5-B395-45DC-8F2E-4F4520DE687F}" srcId="{0E907E4A-5ED4-4274-96E3-C9562CAC7780}" destId="{4ADB0F12-8EAB-49FB-81F6-3A269DDB89BE}" srcOrd="3" destOrd="0" parTransId="{D2C06D31-1A64-4B35-B68C-73D42D45005E}" sibTransId="{D96E10EF-03D4-4E0B-96E9-6BB807EB3D83}"/>
    <dgm:cxn modelId="{00C80BD5-885A-4917-ABFD-DE6BAE23B8ED}" type="presParOf" srcId="{47FF3C79-B254-4898-B9B7-D78443C84F78}" destId="{F6C74B7D-6443-4DF8-9DC2-C6D120E831AB}" srcOrd="0" destOrd="0" presId="urn:microsoft.com/office/officeart/2005/8/layout/StepDownProcess"/>
    <dgm:cxn modelId="{E67C60AC-5004-41EB-9879-2C4D27D56196}" type="presParOf" srcId="{F6C74B7D-6443-4DF8-9DC2-C6D120E831AB}" destId="{0970A7E7-5773-442B-8E8B-3E3D3582FA9E}" srcOrd="0" destOrd="0" presId="urn:microsoft.com/office/officeart/2005/8/layout/StepDownProcess"/>
    <dgm:cxn modelId="{7B191F73-F0BF-4A09-874B-6D1A38642FF1}" type="presParOf" srcId="{F6C74B7D-6443-4DF8-9DC2-C6D120E831AB}" destId="{72F94F94-6DF1-4E37-B35D-274E2DF9FA35}" srcOrd="1" destOrd="0" presId="urn:microsoft.com/office/officeart/2005/8/layout/StepDownProcess"/>
    <dgm:cxn modelId="{F2B77720-0621-4040-96EC-56D23EFE42E5}" type="presParOf" srcId="{F6C74B7D-6443-4DF8-9DC2-C6D120E831AB}" destId="{CC3AFB05-86C7-49F1-A11F-7197D83C6FF8}" srcOrd="2" destOrd="0" presId="urn:microsoft.com/office/officeart/2005/8/layout/StepDownProcess"/>
    <dgm:cxn modelId="{05CDF0DD-23A2-4A2C-8049-4005C5A58E72}" type="presParOf" srcId="{47FF3C79-B254-4898-B9B7-D78443C84F78}" destId="{8916FB96-C87B-4099-93A7-1766027F4D48}" srcOrd="1" destOrd="0" presId="urn:microsoft.com/office/officeart/2005/8/layout/StepDownProcess"/>
    <dgm:cxn modelId="{E6731305-19F4-4D92-A315-198B8F1EEC03}" type="presParOf" srcId="{47FF3C79-B254-4898-B9B7-D78443C84F78}" destId="{D102B848-0C87-4151-8C96-C633B2652E74}" srcOrd="2" destOrd="0" presId="urn:microsoft.com/office/officeart/2005/8/layout/StepDownProcess"/>
    <dgm:cxn modelId="{2E5A198C-903E-4036-87B7-C6157ACCC2F5}" type="presParOf" srcId="{D102B848-0C87-4151-8C96-C633B2652E74}" destId="{FA1759AA-3B05-4D0E-A368-FE469882399A}" srcOrd="0" destOrd="0" presId="urn:microsoft.com/office/officeart/2005/8/layout/StepDownProcess"/>
    <dgm:cxn modelId="{C779E8A4-1D5D-4C2E-9864-1A44EFFD503B}" type="presParOf" srcId="{D102B848-0C87-4151-8C96-C633B2652E74}" destId="{B7D038AF-7D4E-4275-975E-0C369B3797B8}" srcOrd="1" destOrd="0" presId="urn:microsoft.com/office/officeart/2005/8/layout/StepDownProcess"/>
    <dgm:cxn modelId="{C97AD97D-8B8D-4228-B020-14CFD41E921C}" type="presParOf" srcId="{D102B848-0C87-4151-8C96-C633B2652E74}" destId="{CE6BC795-F2C2-4309-81E0-9CF13BB59D8D}" srcOrd="2" destOrd="0" presId="urn:microsoft.com/office/officeart/2005/8/layout/StepDownProcess"/>
    <dgm:cxn modelId="{E828C1B1-4448-431E-81EE-C8F7F467357E}" type="presParOf" srcId="{47FF3C79-B254-4898-B9B7-D78443C84F78}" destId="{0044ACF9-A2AC-41E8-9B86-E802BCFF4F9F}" srcOrd="3" destOrd="0" presId="urn:microsoft.com/office/officeart/2005/8/layout/StepDownProcess"/>
    <dgm:cxn modelId="{37971F02-3E14-4D4E-AE2F-4949C32959B0}" type="presParOf" srcId="{47FF3C79-B254-4898-B9B7-D78443C84F78}" destId="{FB13DACA-592D-410C-BAEA-008EE1104EA1}" srcOrd="4" destOrd="0" presId="urn:microsoft.com/office/officeart/2005/8/layout/StepDownProcess"/>
    <dgm:cxn modelId="{8773D2A5-6A4D-4BA0-98F6-51BE48AE5E2A}" type="presParOf" srcId="{FB13DACA-592D-410C-BAEA-008EE1104EA1}" destId="{89AA030D-08DA-407B-9158-839FFB8E48D8}" srcOrd="0" destOrd="0" presId="urn:microsoft.com/office/officeart/2005/8/layout/StepDownProcess"/>
    <dgm:cxn modelId="{694353D2-812A-4A4D-B9A2-4FA2D34C5FB5}" type="presParOf" srcId="{FB13DACA-592D-410C-BAEA-008EE1104EA1}" destId="{08807A91-4339-407E-ADB2-EFB490586F05}" srcOrd="1" destOrd="0" presId="urn:microsoft.com/office/officeart/2005/8/layout/StepDownProcess"/>
    <dgm:cxn modelId="{F452EEE1-3F21-4C04-AB4C-0D7E23D335B1}" type="presParOf" srcId="{FB13DACA-592D-410C-BAEA-008EE1104EA1}" destId="{0D78B28E-EC84-4277-BC26-BD42D886B327}" srcOrd="2" destOrd="0" presId="urn:microsoft.com/office/officeart/2005/8/layout/StepDownProcess"/>
    <dgm:cxn modelId="{6EAFCC3D-1CF1-498B-AEBF-49C103B90D2F}" type="presParOf" srcId="{47FF3C79-B254-4898-B9B7-D78443C84F78}" destId="{F99CF9E5-9982-431C-8FBA-6101E7788D17}" srcOrd="5" destOrd="0" presId="urn:microsoft.com/office/officeart/2005/8/layout/StepDownProcess"/>
    <dgm:cxn modelId="{E1CB9AC6-1C93-4245-93BF-34E66C96784B}" type="presParOf" srcId="{47FF3C79-B254-4898-B9B7-D78443C84F78}" destId="{90F52668-5443-4C16-9877-CDE2795B5FBC}" srcOrd="6" destOrd="0" presId="urn:microsoft.com/office/officeart/2005/8/layout/StepDownProcess"/>
    <dgm:cxn modelId="{632D467E-4161-4DFC-852D-1775F4F80618}" type="presParOf" srcId="{90F52668-5443-4C16-9877-CDE2795B5FBC}" destId="{9EF3E3FC-5DA9-4446-BB86-4D3922C6D91C}" srcOrd="0" destOrd="0" presId="urn:microsoft.com/office/officeart/2005/8/layout/StepDownProcess"/>
    <dgm:cxn modelId="{D67CA2EB-648B-43C9-9BBB-2C7BAC919A5F}" type="presParOf" srcId="{90F52668-5443-4C16-9877-CDE2795B5FBC}" destId="{BC5A7715-65AE-47BA-BB8E-299E57726D74}" srcOrd="1" destOrd="0" presId="urn:microsoft.com/office/officeart/2005/8/layout/StepDownProcess"/>
    <dgm:cxn modelId="{43AD6547-FAE8-465D-8777-FC7F594593E2}" type="presParOf" srcId="{90F52668-5443-4C16-9877-CDE2795B5FBC}" destId="{429F4211-A7C3-4EF6-8CB8-140080E71E02}" srcOrd="2" destOrd="0" presId="urn:microsoft.com/office/officeart/2005/8/layout/StepDownProcess"/>
    <dgm:cxn modelId="{AF2347EF-5D31-411C-8036-C6BB6C182A3B}" type="presParOf" srcId="{47FF3C79-B254-4898-B9B7-D78443C84F78}" destId="{9E414B85-B97B-4936-B768-1B71B5CC221E}" srcOrd="7" destOrd="0" presId="urn:microsoft.com/office/officeart/2005/8/layout/StepDownProcess"/>
    <dgm:cxn modelId="{8403C4EB-926C-42D5-AF78-C9F64AD249AB}" type="presParOf" srcId="{47FF3C79-B254-4898-B9B7-D78443C84F78}" destId="{F556B585-3A77-4678-BB4E-3F4B6C46C5E8}" srcOrd="8" destOrd="0" presId="urn:microsoft.com/office/officeart/2005/8/layout/StepDownProcess"/>
    <dgm:cxn modelId="{BB8D5612-EB66-45C6-9302-7007A2FBD361}" type="presParOf" srcId="{F556B585-3A77-4678-BB4E-3F4B6C46C5E8}" destId="{E08DCFD6-B339-4DB1-BCB2-9FF0C2F059D1}" srcOrd="0" destOrd="0" presId="urn:microsoft.com/office/officeart/2005/8/layout/StepDownProcess"/>
    <dgm:cxn modelId="{CC92B028-568E-4422-821D-71824A7645E6}" type="presParOf" srcId="{F556B585-3A77-4678-BB4E-3F4B6C46C5E8}" destId="{0EE5C0D0-E667-481B-8AA6-6D2E22AF448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C1555-251E-4351-B0C1-C5787D92F34A}" type="doc">
      <dgm:prSet loTypeId="urn:microsoft.com/office/officeart/2009/3/layout/RandomtoResultProcess" loCatId="process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90177E5A-B816-48D9-A1A9-06722E3F4376}">
      <dgm:prSet phldrT="[Text]"/>
      <dgm:spPr/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The stock</a:t>
          </a:r>
          <a:endParaRPr lang="en-GB" dirty="0">
            <a:latin typeface="Alegreya Sans SC Light" panose="00000400000000000000" pitchFamily="2" charset="0"/>
          </a:endParaRPr>
        </a:p>
      </dgm:t>
    </dgm:pt>
    <dgm:pt modelId="{8D0EF6EE-7FC6-4AFD-9535-6173D6D17901}" type="parTrans" cxnId="{05993C82-4489-45B6-BD4D-9CC37D05B340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22D67181-EBCC-4B84-8A6B-4F27E7CAF323}" type="sibTrans" cxnId="{05993C82-4489-45B6-BD4D-9CC37D05B340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C93164E4-4672-45C2-A126-365030C77D82}">
      <dgm:prSet phldrT="[Text]"/>
      <dgm:spPr/>
      <dgm:t>
        <a:bodyPr/>
        <a:lstStyle/>
        <a:p>
          <a:r>
            <a:rPr lang="nl-NL" dirty="0" err="1">
              <a:latin typeface="Alegreya Sans SC Light" panose="00000400000000000000" pitchFamily="2" charset="0"/>
            </a:rPr>
            <a:t>Creation</a:t>
          </a:r>
          <a:r>
            <a:rPr lang="nl-NL" dirty="0">
              <a:latin typeface="Alegreya Sans SC Light" panose="00000400000000000000" pitchFamily="2" charset="0"/>
            </a:rPr>
            <a:t> of </a:t>
          </a:r>
          <a:r>
            <a:rPr lang="nl-NL" dirty="0" err="1">
              <a:latin typeface="Alegreya Sans SC Light" panose="00000400000000000000" pitchFamily="2" charset="0"/>
            </a:rPr>
            <a:t>the</a:t>
          </a:r>
          <a:r>
            <a:rPr lang="nl-NL" dirty="0">
              <a:latin typeface="Alegreya Sans SC Light" panose="00000400000000000000" pitchFamily="2" charset="0"/>
            </a:rPr>
            <a:t> </a:t>
          </a:r>
          <a:r>
            <a:rPr lang="nl-NL" dirty="0" err="1">
              <a:latin typeface="Alegreya Sans SC Light" panose="00000400000000000000" pitchFamily="2" charset="0"/>
            </a:rPr>
            <a:t>raised</a:t>
          </a:r>
          <a:r>
            <a:rPr lang="nl-NL" dirty="0">
              <a:latin typeface="Alegreya Sans SC Light" panose="00000400000000000000" pitchFamily="2" charset="0"/>
            </a:rPr>
            <a:t> roof frame</a:t>
          </a:r>
          <a:endParaRPr lang="en-GB" dirty="0">
            <a:latin typeface="Alegreya Sans SC Light" panose="00000400000000000000" pitchFamily="2" charset="0"/>
          </a:endParaRPr>
        </a:p>
      </dgm:t>
    </dgm:pt>
    <dgm:pt modelId="{60839875-04F6-4507-9CEA-30AEFC498F79}" type="parTrans" cxnId="{5AD485EB-9839-4FCB-BB97-54F08783AA91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790803F1-4A94-4DD9-89CB-96CDAB434AA8}" type="sibTrans" cxnId="{5AD485EB-9839-4FCB-BB97-54F08783AA91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2D9B2F3F-CF25-455C-8819-B936C7131D49}">
      <dgm:prSet phldrT="[Text]"/>
      <dgm:spPr/>
      <dgm:t>
        <a:bodyPr/>
        <a:lstStyle/>
        <a:p>
          <a:r>
            <a:rPr lang="nl-NL" dirty="0" err="1">
              <a:latin typeface="Alegreya Sans SC Light" panose="00000400000000000000" pitchFamily="2" charset="0"/>
            </a:rPr>
            <a:t>Creating</a:t>
          </a:r>
          <a:r>
            <a:rPr lang="nl-NL" dirty="0">
              <a:latin typeface="Alegreya Sans SC Light" panose="00000400000000000000" pitchFamily="2" charset="0"/>
            </a:rPr>
            <a:t> </a:t>
          </a:r>
          <a:r>
            <a:rPr lang="nl-NL" dirty="0" err="1">
              <a:latin typeface="Alegreya Sans SC Light" panose="00000400000000000000" pitchFamily="2" charset="0"/>
            </a:rPr>
            <a:t>the</a:t>
          </a:r>
          <a:r>
            <a:rPr lang="nl-NL" dirty="0">
              <a:latin typeface="Alegreya Sans SC Light" panose="00000400000000000000" pitchFamily="2" charset="0"/>
            </a:rPr>
            <a:t> </a:t>
          </a:r>
          <a:r>
            <a:rPr lang="nl-NL" dirty="0" err="1">
              <a:latin typeface="Alegreya Sans SC Light" panose="00000400000000000000" pitchFamily="2" charset="0"/>
            </a:rPr>
            <a:t>freedom</a:t>
          </a:r>
          <a:r>
            <a:rPr lang="nl-NL" dirty="0">
              <a:latin typeface="Alegreya Sans SC Light" panose="00000400000000000000" pitchFamily="2" charset="0"/>
            </a:rPr>
            <a:t> of motion</a:t>
          </a:r>
          <a:endParaRPr lang="en-GB" dirty="0">
            <a:latin typeface="Alegreya Sans SC Light" panose="00000400000000000000" pitchFamily="2" charset="0"/>
          </a:endParaRPr>
        </a:p>
      </dgm:t>
    </dgm:pt>
    <dgm:pt modelId="{5C11F4CB-AF63-4E60-85BD-03A2737D4A19}" type="parTrans" cxnId="{0AAF42A8-B00F-450C-A1BE-7E7017381860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350AF339-F5C2-4A59-9BE4-D9F997EC9834}" type="sibTrans" cxnId="{0AAF42A8-B00F-450C-A1BE-7E7017381860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CB6D796C-ECC6-48EA-8B45-11223E29098E}">
      <dgm:prSet/>
      <dgm:spPr/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Stock-</a:t>
          </a:r>
          <a:r>
            <a:rPr lang="nl-NL" dirty="0" err="1">
              <a:latin typeface="Alegreya Sans SC Light" panose="00000400000000000000" pitchFamily="2" charset="0"/>
            </a:rPr>
            <a:t>constrained</a:t>
          </a:r>
          <a:r>
            <a:rPr lang="nl-NL" dirty="0">
              <a:latin typeface="Alegreya Sans SC Light" panose="00000400000000000000" pitchFamily="2" charset="0"/>
            </a:rPr>
            <a:t> </a:t>
          </a:r>
          <a:r>
            <a:rPr lang="nl-NL" dirty="0" err="1">
              <a:latin typeface="Alegreya Sans SC Light" panose="00000400000000000000" pitchFamily="2" charset="0"/>
            </a:rPr>
            <a:t>optimization</a:t>
          </a:r>
          <a:endParaRPr lang="en-GB" dirty="0">
            <a:latin typeface="Alegreya Sans SC Light" panose="00000400000000000000" pitchFamily="2" charset="0"/>
          </a:endParaRPr>
        </a:p>
      </dgm:t>
    </dgm:pt>
    <dgm:pt modelId="{80B281BB-F8C4-4DF3-A463-2E89D7AA2CA5}" type="parTrans" cxnId="{5C9D9666-A082-4802-B9F6-F59CC1D1C849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2AAC1778-7C74-4DC1-96B2-5FE8089A06D5}" type="sibTrans" cxnId="{5C9D9666-A082-4802-B9F6-F59CC1D1C849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85842E44-2B67-4F96-B03F-6A79637151D0}">
      <dgm:prSet/>
      <dgm:spPr/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Setup </a:t>
          </a:r>
          <a:r>
            <a:rPr lang="nl-NL" dirty="0" err="1">
              <a:latin typeface="Alegreya Sans SC Light" panose="00000400000000000000" pitchFamily="2" charset="0"/>
            </a:rPr>
            <a:t>for</a:t>
          </a:r>
          <a:r>
            <a:rPr lang="nl-NL" dirty="0">
              <a:latin typeface="Alegreya Sans SC Light" panose="00000400000000000000" pitchFamily="2" charset="0"/>
            </a:rPr>
            <a:t> </a:t>
          </a:r>
          <a:r>
            <a:rPr lang="nl-NL" dirty="0" err="1">
              <a:latin typeface="Alegreya Sans SC Light" panose="00000400000000000000" pitchFamily="2" charset="0"/>
            </a:rPr>
            <a:t>geneation</a:t>
          </a:r>
          <a:r>
            <a:rPr lang="nl-NL" dirty="0">
              <a:latin typeface="Alegreya Sans SC Light" panose="00000400000000000000" pitchFamily="2" charset="0"/>
            </a:rPr>
            <a:t> of </a:t>
          </a:r>
          <a:r>
            <a:rPr lang="nl-NL" dirty="0" err="1">
              <a:latin typeface="Alegreya Sans SC Light" panose="00000400000000000000" pitchFamily="2" charset="0"/>
            </a:rPr>
            <a:t>the</a:t>
          </a:r>
          <a:r>
            <a:rPr lang="nl-NL" dirty="0">
              <a:latin typeface="Alegreya Sans SC Light" panose="00000400000000000000" pitchFamily="2" charset="0"/>
            </a:rPr>
            <a:t> joints</a:t>
          </a:r>
          <a:endParaRPr lang="en-GB" dirty="0">
            <a:latin typeface="Alegreya Sans SC Light" panose="00000400000000000000" pitchFamily="2" charset="0"/>
          </a:endParaRPr>
        </a:p>
      </dgm:t>
    </dgm:pt>
    <dgm:pt modelId="{DEBA78B1-382B-4ED3-B62D-B181132ED70A}" type="parTrans" cxnId="{DC0F6091-52E1-4DDD-8291-FE1CBBC3DC63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D63D9FAF-3E09-4769-B587-EC9ECFF24B7A}" type="sibTrans" cxnId="{DC0F6091-52E1-4DDD-8291-FE1CBBC3DC63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1682FF5B-3736-4A21-8C60-DD4A1CE8C9DD}">
      <dgm:prSet/>
      <dgm:spPr/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Generating</a:t>
          </a:r>
          <a:endParaRPr lang="en-GB" dirty="0">
            <a:latin typeface="Alegreya Sans SC Light" panose="00000400000000000000" pitchFamily="2" charset="0"/>
          </a:endParaRPr>
        </a:p>
      </dgm:t>
    </dgm:pt>
    <dgm:pt modelId="{785CF098-A60F-48F8-B8E8-F7FF088053A3}" type="parTrans" cxnId="{437E31C0-CDFF-4625-A4D0-F8E667C61A9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740277BD-F1F5-4739-94DF-1450FFB73292}" type="sibTrans" cxnId="{437E31C0-CDFF-4625-A4D0-F8E667C61A9B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0D1F04C5-CE8E-47C7-8343-8BEE4DB1F990}">
      <dgm:prSet/>
      <dgm:spPr/>
      <dgm:t>
        <a:bodyPr/>
        <a:lstStyle/>
        <a:p>
          <a:r>
            <a:rPr lang="nl-NL" dirty="0">
              <a:latin typeface="Alegreya Sans SC Light" panose="00000400000000000000" pitchFamily="2" charset="0"/>
            </a:rPr>
            <a:t>LCA </a:t>
          </a:r>
          <a:r>
            <a:rPr lang="nl-NL" dirty="0" err="1">
              <a:latin typeface="Alegreya Sans SC Light" panose="00000400000000000000" pitchFamily="2" charset="0"/>
            </a:rPr>
            <a:t>results</a:t>
          </a:r>
          <a:endParaRPr lang="en-GB" dirty="0">
            <a:latin typeface="Alegreya Sans SC Light" panose="00000400000000000000" pitchFamily="2" charset="0"/>
          </a:endParaRPr>
        </a:p>
      </dgm:t>
    </dgm:pt>
    <dgm:pt modelId="{484A5BB3-36BD-497F-8118-3B5FD3E1C8E0}" type="parTrans" cxnId="{A54E4A19-5706-47B5-882B-92E46862DA5D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31053DAE-51C4-460E-92F0-7FC3E359C7E9}" type="sibTrans" cxnId="{A54E4A19-5706-47B5-882B-92E46862DA5D}">
      <dgm:prSet/>
      <dgm:spPr/>
      <dgm:t>
        <a:bodyPr/>
        <a:lstStyle/>
        <a:p>
          <a:endParaRPr lang="en-GB">
            <a:latin typeface="Alegreya Sans SC Light" panose="00000400000000000000" pitchFamily="2" charset="0"/>
          </a:endParaRPr>
        </a:p>
      </dgm:t>
    </dgm:pt>
    <dgm:pt modelId="{695B0613-7B9E-4204-9183-62318DEA6C59}" type="pres">
      <dgm:prSet presAssocID="{044C1555-251E-4351-B0C1-C5787D92F34A}" presName="Name0" presStyleCnt="0">
        <dgm:presLayoutVars>
          <dgm:dir/>
          <dgm:animOne val="branch"/>
          <dgm:animLvl val="lvl"/>
        </dgm:presLayoutVars>
      </dgm:prSet>
      <dgm:spPr/>
    </dgm:pt>
    <dgm:pt modelId="{4A7A372C-AB59-4D1F-848B-C3CBCA232CB2}" type="pres">
      <dgm:prSet presAssocID="{90177E5A-B816-48D9-A1A9-06722E3F4376}" presName="chaos" presStyleCnt="0"/>
      <dgm:spPr/>
    </dgm:pt>
    <dgm:pt modelId="{7F57FDFE-69CF-441B-9E97-C00A07AD6D06}" type="pres">
      <dgm:prSet presAssocID="{90177E5A-B816-48D9-A1A9-06722E3F4376}" presName="parTx1" presStyleLbl="revTx" presStyleIdx="0" presStyleCnt="6"/>
      <dgm:spPr/>
    </dgm:pt>
    <dgm:pt modelId="{08F64E20-2F34-4385-9A0D-16FBAC52F021}" type="pres">
      <dgm:prSet presAssocID="{90177E5A-B816-48D9-A1A9-06722E3F4376}" presName="c1" presStyleLbl="node1" presStyleIdx="0" presStyleCnt="19"/>
      <dgm:spPr/>
    </dgm:pt>
    <dgm:pt modelId="{A7B4828D-3DA6-4355-BDC0-A277DCB90116}" type="pres">
      <dgm:prSet presAssocID="{90177E5A-B816-48D9-A1A9-06722E3F4376}" presName="c2" presStyleLbl="node1" presStyleIdx="1" presStyleCnt="19"/>
      <dgm:spPr/>
    </dgm:pt>
    <dgm:pt modelId="{5A5603DE-1199-4442-B632-A7235E132A47}" type="pres">
      <dgm:prSet presAssocID="{90177E5A-B816-48D9-A1A9-06722E3F4376}" presName="c3" presStyleLbl="node1" presStyleIdx="2" presStyleCnt="19"/>
      <dgm:spPr/>
    </dgm:pt>
    <dgm:pt modelId="{1B996BDF-7877-4FEB-943A-B441E18099A1}" type="pres">
      <dgm:prSet presAssocID="{90177E5A-B816-48D9-A1A9-06722E3F4376}" presName="c4" presStyleLbl="node1" presStyleIdx="3" presStyleCnt="19"/>
      <dgm:spPr/>
    </dgm:pt>
    <dgm:pt modelId="{6323A5DE-FA0B-4FDC-A610-E7245D046A9E}" type="pres">
      <dgm:prSet presAssocID="{90177E5A-B816-48D9-A1A9-06722E3F4376}" presName="c5" presStyleLbl="node1" presStyleIdx="4" presStyleCnt="19"/>
      <dgm:spPr/>
    </dgm:pt>
    <dgm:pt modelId="{97732AB0-B56B-45EB-B453-CA5DFD4603D2}" type="pres">
      <dgm:prSet presAssocID="{90177E5A-B816-48D9-A1A9-06722E3F4376}" presName="c6" presStyleLbl="node1" presStyleIdx="5" presStyleCnt="19"/>
      <dgm:spPr/>
    </dgm:pt>
    <dgm:pt modelId="{9C71133E-0572-4EE4-9BAF-1DB7E81A4BCB}" type="pres">
      <dgm:prSet presAssocID="{90177E5A-B816-48D9-A1A9-06722E3F4376}" presName="c7" presStyleLbl="node1" presStyleIdx="6" presStyleCnt="19"/>
      <dgm:spPr/>
    </dgm:pt>
    <dgm:pt modelId="{54B197AF-5A03-475E-A3D9-9DD9D9D211A1}" type="pres">
      <dgm:prSet presAssocID="{90177E5A-B816-48D9-A1A9-06722E3F4376}" presName="c8" presStyleLbl="node1" presStyleIdx="7" presStyleCnt="19"/>
      <dgm:spPr/>
    </dgm:pt>
    <dgm:pt modelId="{9D7A801A-3C04-4E6C-B52D-707985CBC128}" type="pres">
      <dgm:prSet presAssocID="{90177E5A-B816-48D9-A1A9-06722E3F4376}" presName="c9" presStyleLbl="node1" presStyleIdx="8" presStyleCnt="19"/>
      <dgm:spPr/>
    </dgm:pt>
    <dgm:pt modelId="{19151508-15A6-42D3-ADAE-A45A7BCE85EB}" type="pres">
      <dgm:prSet presAssocID="{90177E5A-B816-48D9-A1A9-06722E3F4376}" presName="c10" presStyleLbl="node1" presStyleIdx="9" presStyleCnt="19"/>
      <dgm:spPr/>
    </dgm:pt>
    <dgm:pt modelId="{64A690F5-A68B-4660-A4CB-BBFD6D911EF5}" type="pres">
      <dgm:prSet presAssocID="{90177E5A-B816-48D9-A1A9-06722E3F4376}" presName="c11" presStyleLbl="node1" presStyleIdx="10" presStyleCnt="19"/>
      <dgm:spPr/>
    </dgm:pt>
    <dgm:pt modelId="{C5D8C3D6-94E5-48B3-9886-DBAFCD9B27BC}" type="pres">
      <dgm:prSet presAssocID="{90177E5A-B816-48D9-A1A9-06722E3F4376}" presName="c12" presStyleLbl="node1" presStyleIdx="11" presStyleCnt="19"/>
      <dgm:spPr/>
    </dgm:pt>
    <dgm:pt modelId="{03D93F0F-0927-428F-9075-7B25E6EE3294}" type="pres">
      <dgm:prSet presAssocID="{90177E5A-B816-48D9-A1A9-06722E3F4376}" presName="c13" presStyleLbl="node1" presStyleIdx="12" presStyleCnt="19"/>
      <dgm:spPr/>
    </dgm:pt>
    <dgm:pt modelId="{681CFC55-257F-4D7B-85DC-61093DD74395}" type="pres">
      <dgm:prSet presAssocID="{90177E5A-B816-48D9-A1A9-06722E3F4376}" presName="c14" presStyleLbl="node1" presStyleIdx="13" presStyleCnt="19"/>
      <dgm:spPr/>
    </dgm:pt>
    <dgm:pt modelId="{E48FFB9F-B3AA-464F-BDCE-1F4EB893F7B0}" type="pres">
      <dgm:prSet presAssocID="{90177E5A-B816-48D9-A1A9-06722E3F4376}" presName="c15" presStyleLbl="node1" presStyleIdx="14" presStyleCnt="19"/>
      <dgm:spPr/>
    </dgm:pt>
    <dgm:pt modelId="{D8524C53-6DA5-4D43-9126-E2CAC230211E}" type="pres">
      <dgm:prSet presAssocID="{90177E5A-B816-48D9-A1A9-06722E3F4376}" presName="c16" presStyleLbl="node1" presStyleIdx="15" presStyleCnt="19"/>
      <dgm:spPr/>
    </dgm:pt>
    <dgm:pt modelId="{BD68611B-379A-458E-AEA8-53C3F2A45C9C}" type="pres">
      <dgm:prSet presAssocID="{90177E5A-B816-48D9-A1A9-06722E3F4376}" presName="c17" presStyleLbl="node1" presStyleIdx="16" presStyleCnt="19"/>
      <dgm:spPr/>
    </dgm:pt>
    <dgm:pt modelId="{3C9072B3-9F95-41D5-834B-21D4FB23A9CD}" type="pres">
      <dgm:prSet presAssocID="{90177E5A-B816-48D9-A1A9-06722E3F4376}" presName="c18" presStyleLbl="node1" presStyleIdx="17" presStyleCnt="19"/>
      <dgm:spPr/>
    </dgm:pt>
    <dgm:pt modelId="{47306D34-7421-4CB3-9883-1BF5D586FDD8}" type="pres">
      <dgm:prSet presAssocID="{22D67181-EBCC-4B84-8A6B-4F27E7CAF323}" presName="chevronComposite1" presStyleCnt="0"/>
      <dgm:spPr/>
    </dgm:pt>
    <dgm:pt modelId="{88B593EC-DF22-4B7A-89ED-FE6D75229C1B}" type="pres">
      <dgm:prSet presAssocID="{22D67181-EBCC-4B84-8A6B-4F27E7CAF323}" presName="chevron1" presStyleLbl="sibTrans2D1" presStyleIdx="0" presStyleCnt="6"/>
      <dgm:spPr/>
    </dgm:pt>
    <dgm:pt modelId="{0D91D7DF-BB83-47F9-B35F-B1D44A2982A0}" type="pres">
      <dgm:prSet presAssocID="{22D67181-EBCC-4B84-8A6B-4F27E7CAF323}" presName="spChevron1" presStyleCnt="0"/>
      <dgm:spPr/>
    </dgm:pt>
    <dgm:pt modelId="{6ADDC8AA-D9CE-4043-8627-47203FD4BADF}" type="pres">
      <dgm:prSet presAssocID="{C93164E4-4672-45C2-A126-365030C77D82}" presName="middle" presStyleCnt="0"/>
      <dgm:spPr/>
    </dgm:pt>
    <dgm:pt modelId="{D0B6CDA1-627B-452C-BCE8-E2C609EA2F01}" type="pres">
      <dgm:prSet presAssocID="{C93164E4-4672-45C2-A126-365030C77D82}" presName="parTxMid" presStyleLbl="revTx" presStyleIdx="1" presStyleCnt="6"/>
      <dgm:spPr/>
    </dgm:pt>
    <dgm:pt modelId="{6D4067D0-2CAD-4822-855B-B40F3434659C}" type="pres">
      <dgm:prSet presAssocID="{C93164E4-4672-45C2-A126-365030C77D82}" presName="spMid" presStyleCnt="0"/>
      <dgm:spPr/>
    </dgm:pt>
    <dgm:pt modelId="{3EFC0FCF-D6DA-49A4-8EDD-A31197690965}" type="pres">
      <dgm:prSet presAssocID="{790803F1-4A94-4DD9-89CB-96CDAB434AA8}" presName="chevronComposite1" presStyleCnt="0"/>
      <dgm:spPr/>
    </dgm:pt>
    <dgm:pt modelId="{E2E63260-D150-48E5-96A3-4DAFBF0D924F}" type="pres">
      <dgm:prSet presAssocID="{790803F1-4A94-4DD9-89CB-96CDAB434AA8}" presName="chevron1" presStyleLbl="sibTrans2D1" presStyleIdx="1" presStyleCnt="6"/>
      <dgm:spPr/>
    </dgm:pt>
    <dgm:pt modelId="{10FB896E-BE66-4B4C-B0E4-0BF7EB63AC51}" type="pres">
      <dgm:prSet presAssocID="{790803F1-4A94-4DD9-89CB-96CDAB434AA8}" presName="spChevron1" presStyleCnt="0"/>
      <dgm:spPr/>
    </dgm:pt>
    <dgm:pt modelId="{4807ABFD-D69A-456A-85A9-5488D43FB88A}" type="pres">
      <dgm:prSet presAssocID="{2D9B2F3F-CF25-455C-8819-B936C7131D49}" presName="middle" presStyleCnt="0"/>
      <dgm:spPr/>
    </dgm:pt>
    <dgm:pt modelId="{9175A426-B595-43CA-A82D-2DAE9F20A23E}" type="pres">
      <dgm:prSet presAssocID="{2D9B2F3F-CF25-455C-8819-B936C7131D49}" presName="parTxMid" presStyleLbl="revTx" presStyleIdx="2" presStyleCnt="6"/>
      <dgm:spPr/>
    </dgm:pt>
    <dgm:pt modelId="{A62C3426-D93C-46F0-9F51-258331C87F04}" type="pres">
      <dgm:prSet presAssocID="{2D9B2F3F-CF25-455C-8819-B936C7131D49}" presName="spMid" presStyleCnt="0"/>
      <dgm:spPr/>
    </dgm:pt>
    <dgm:pt modelId="{7D92ADEE-4F97-4C38-9D99-8455C68B5516}" type="pres">
      <dgm:prSet presAssocID="{350AF339-F5C2-4A59-9BE4-D9F997EC9834}" presName="chevronComposite1" presStyleCnt="0"/>
      <dgm:spPr/>
    </dgm:pt>
    <dgm:pt modelId="{7C79FFC9-C671-4061-B460-72CB569E0225}" type="pres">
      <dgm:prSet presAssocID="{350AF339-F5C2-4A59-9BE4-D9F997EC9834}" presName="chevron1" presStyleLbl="sibTrans2D1" presStyleIdx="2" presStyleCnt="6"/>
      <dgm:spPr/>
    </dgm:pt>
    <dgm:pt modelId="{9C77BD22-1588-4E5D-9654-002005181EAB}" type="pres">
      <dgm:prSet presAssocID="{350AF339-F5C2-4A59-9BE4-D9F997EC9834}" presName="spChevron1" presStyleCnt="0"/>
      <dgm:spPr/>
    </dgm:pt>
    <dgm:pt modelId="{032B7E81-E617-43A9-90AE-1D0FC4779C9B}" type="pres">
      <dgm:prSet presAssocID="{CB6D796C-ECC6-48EA-8B45-11223E29098E}" presName="middle" presStyleCnt="0"/>
      <dgm:spPr/>
    </dgm:pt>
    <dgm:pt modelId="{66703C33-1EA9-4609-BA0C-B9456A94F9EF}" type="pres">
      <dgm:prSet presAssocID="{CB6D796C-ECC6-48EA-8B45-11223E29098E}" presName="parTxMid" presStyleLbl="revTx" presStyleIdx="3" presStyleCnt="6"/>
      <dgm:spPr/>
    </dgm:pt>
    <dgm:pt modelId="{6223933E-B907-4E04-A924-3684D27E30D5}" type="pres">
      <dgm:prSet presAssocID="{CB6D796C-ECC6-48EA-8B45-11223E29098E}" presName="spMid" presStyleCnt="0"/>
      <dgm:spPr/>
    </dgm:pt>
    <dgm:pt modelId="{299170EB-2B31-4022-BBD2-5E30E1FAF9EE}" type="pres">
      <dgm:prSet presAssocID="{2AAC1778-7C74-4DC1-96B2-5FE8089A06D5}" presName="chevronComposite1" presStyleCnt="0"/>
      <dgm:spPr/>
    </dgm:pt>
    <dgm:pt modelId="{94AE58D7-EEC7-40E7-A1E4-4229F0628151}" type="pres">
      <dgm:prSet presAssocID="{2AAC1778-7C74-4DC1-96B2-5FE8089A06D5}" presName="chevron1" presStyleLbl="sibTrans2D1" presStyleIdx="3" presStyleCnt="6"/>
      <dgm:spPr/>
    </dgm:pt>
    <dgm:pt modelId="{D70F47F3-DC10-413B-833F-317663A84D6D}" type="pres">
      <dgm:prSet presAssocID="{2AAC1778-7C74-4DC1-96B2-5FE8089A06D5}" presName="spChevron1" presStyleCnt="0"/>
      <dgm:spPr/>
    </dgm:pt>
    <dgm:pt modelId="{927245E6-1F27-4767-BBEF-D0091476990D}" type="pres">
      <dgm:prSet presAssocID="{85842E44-2B67-4F96-B03F-6A79637151D0}" presName="middle" presStyleCnt="0"/>
      <dgm:spPr/>
    </dgm:pt>
    <dgm:pt modelId="{5996C22D-0282-4B33-8070-922A3ADB3337}" type="pres">
      <dgm:prSet presAssocID="{85842E44-2B67-4F96-B03F-6A79637151D0}" presName="parTxMid" presStyleLbl="revTx" presStyleIdx="4" presStyleCnt="6"/>
      <dgm:spPr/>
    </dgm:pt>
    <dgm:pt modelId="{365B8829-0E7C-41C1-AF9B-BF767323C17C}" type="pres">
      <dgm:prSet presAssocID="{85842E44-2B67-4F96-B03F-6A79637151D0}" presName="spMid" presStyleCnt="0"/>
      <dgm:spPr/>
    </dgm:pt>
    <dgm:pt modelId="{4F6C31E6-A2B0-439C-B27F-1B7739AA0788}" type="pres">
      <dgm:prSet presAssocID="{D63D9FAF-3E09-4769-B587-EC9ECFF24B7A}" presName="chevronComposite1" presStyleCnt="0"/>
      <dgm:spPr/>
    </dgm:pt>
    <dgm:pt modelId="{A07C2FA5-1A34-4959-BCD3-D3F05668E490}" type="pres">
      <dgm:prSet presAssocID="{D63D9FAF-3E09-4769-B587-EC9ECFF24B7A}" presName="chevron1" presStyleLbl="sibTrans2D1" presStyleIdx="4" presStyleCnt="6"/>
      <dgm:spPr/>
    </dgm:pt>
    <dgm:pt modelId="{712625EE-2ADA-40F0-89C7-FC1851270282}" type="pres">
      <dgm:prSet presAssocID="{D63D9FAF-3E09-4769-B587-EC9ECFF24B7A}" presName="spChevron1" presStyleCnt="0"/>
      <dgm:spPr/>
    </dgm:pt>
    <dgm:pt modelId="{63289E49-3CA6-43B9-B15D-438905FEADD2}" type="pres">
      <dgm:prSet presAssocID="{1682FF5B-3736-4A21-8C60-DD4A1CE8C9DD}" presName="middle" presStyleCnt="0"/>
      <dgm:spPr/>
    </dgm:pt>
    <dgm:pt modelId="{FA655B41-7745-472E-AA9B-B54E4E992C81}" type="pres">
      <dgm:prSet presAssocID="{1682FF5B-3736-4A21-8C60-DD4A1CE8C9DD}" presName="parTxMid" presStyleLbl="revTx" presStyleIdx="5" presStyleCnt="6"/>
      <dgm:spPr/>
    </dgm:pt>
    <dgm:pt modelId="{5F562A25-E017-4637-B97A-B970E91B83E9}" type="pres">
      <dgm:prSet presAssocID="{1682FF5B-3736-4A21-8C60-DD4A1CE8C9DD}" presName="spMid" presStyleCnt="0"/>
      <dgm:spPr/>
    </dgm:pt>
    <dgm:pt modelId="{9FEBA213-906F-49B6-85EF-02573993E51F}" type="pres">
      <dgm:prSet presAssocID="{740277BD-F1F5-4739-94DF-1450FFB73292}" presName="chevronComposite1" presStyleCnt="0"/>
      <dgm:spPr/>
    </dgm:pt>
    <dgm:pt modelId="{0541A54C-6184-40AC-8D3F-F86B92DE49A2}" type="pres">
      <dgm:prSet presAssocID="{740277BD-F1F5-4739-94DF-1450FFB73292}" presName="chevron1" presStyleLbl="sibTrans2D1" presStyleIdx="5" presStyleCnt="6"/>
      <dgm:spPr/>
    </dgm:pt>
    <dgm:pt modelId="{DE91C3C8-44CA-47FC-83CE-160AD10DBDCC}" type="pres">
      <dgm:prSet presAssocID="{740277BD-F1F5-4739-94DF-1450FFB73292}" presName="spChevron1" presStyleCnt="0"/>
      <dgm:spPr/>
    </dgm:pt>
    <dgm:pt modelId="{7EEC1E92-A3F1-4F10-A908-ED5C6A6AA54F}" type="pres">
      <dgm:prSet presAssocID="{0D1F04C5-CE8E-47C7-8343-8BEE4DB1F990}" presName="last" presStyleCnt="0"/>
      <dgm:spPr/>
    </dgm:pt>
    <dgm:pt modelId="{CB96AF76-CB7E-456F-80D0-937F1FE58D73}" type="pres">
      <dgm:prSet presAssocID="{0D1F04C5-CE8E-47C7-8343-8BEE4DB1F990}" presName="circleTx" presStyleLbl="node1" presStyleIdx="18" presStyleCnt="19"/>
      <dgm:spPr/>
    </dgm:pt>
    <dgm:pt modelId="{CA532AB6-2F38-4013-84DE-3FAB8096DF84}" type="pres">
      <dgm:prSet presAssocID="{0D1F04C5-CE8E-47C7-8343-8BEE4DB1F990}" presName="spN" presStyleCnt="0"/>
      <dgm:spPr/>
    </dgm:pt>
  </dgm:ptLst>
  <dgm:cxnLst>
    <dgm:cxn modelId="{A54E4A19-5706-47B5-882B-92E46862DA5D}" srcId="{044C1555-251E-4351-B0C1-C5787D92F34A}" destId="{0D1F04C5-CE8E-47C7-8343-8BEE4DB1F990}" srcOrd="6" destOrd="0" parTransId="{484A5BB3-36BD-497F-8118-3B5FD3E1C8E0}" sibTransId="{31053DAE-51C4-460E-92F0-7FC3E359C7E9}"/>
    <dgm:cxn modelId="{8305DB1D-3B55-49EE-A86C-C956DECDE906}" type="presOf" srcId="{90177E5A-B816-48D9-A1A9-06722E3F4376}" destId="{7F57FDFE-69CF-441B-9E97-C00A07AD6D06}" srcOrd="0" destOrd="0" presId="urn:microsoft.com/office/officeart/2009/3/layout/RandomtoResultProcess"/>
    <dgm:cxn modelId="{833DE425-41C8-462D-9678-51E12B2D679E}" type="presOf" srcId="{0D1F04C5-CE8E-47C7-8343-8BEE4DB1F990}" destId="{CB96AF76-CB7E-456F-80D0-937F1FE58D73}" srcOrd="0" destOrd="0" presId="urn:microsoft.com/office/officeart/2009/3/layout/RandomtoResultProcess"/>
    <dgm:cxn modelId="{5A815A3D-0558-4DB8-8AB6-8471C26E833B}" type="presOf" srcId="{1682FF5B-3736-4A21-8C60-DD4A1CE8C9DD}" destId="{FA655B41-7745-472E-AA9B-B54E4E992C81}" srcOrd="0" destOrd="0" presId="urn:microsoft.com/office/officeart/2009/3/layout/RandomtoResultProcess"/>
    <dgm:cxn modelId="{F74A3865-9001-4DD0-9AF4-16B3CADD8FCC}" type="presOf" srcId="{CB6D796C-ECC6-48EA-8B45-11223E29098E}" destId="{66703C33-1EA9-4609-BA0C-B9456A94F9EF}" srcOrd="0" destOrd="0" presId="urn:microsoft.com/office/officeart/2009/3/layout/RandomtoResultProcess"/>
    <dgm:cxn modelId="{5C9D9666-A082-4802-B9F6-F59CC1D1C849}" srcId="{044C1555-251E-4351-B0C1-C5787D92F34A}" destId="{CB6D796C-ECC6-48EA-8B45-11223E29098E}" srcOrd="3" destOrd="0" parTransId="{80B281BB-F8C4-4DF3-A463-2E89D7AA2CA5}" sibTransId="{2AAC1778-7C74-4DC1-96B2-5FE8089A06D5}"/>
    <dgm:cxn modelId="{05281367-9C36-4259-A108-4797646BACE9}" type="presOf" srcId="{85842E44-2B67-4F96-B03F-6A79637151D0}" destId="{5996C22D-0282-4B33-8070-922A3ADB3337}" srcOrd="0" destOrd="0" presId="urn:microsoft.com/office/officeart/2009/3/layout/RandomtoResultProcess"/>
    <dgm:cxn modelId="{05993C82-4489-45B6-BD4D-9CC37D05B340}" srcId="{044C1555-251E-4351-B0C1-C5787D92F34A}" destId="{90177E5A-B816-48D9-A1A9-06722E3F4376}" srcOrd="0" destOrd="0" parTransId="{8D0EF6EE-7FC6-4AFD-9535-6173D6D17901}" sibTransId="{22D67181-EBCC-4B84-8A6B-4F27E7CAF323}"/>
    <dgm:cxn modelId="{728D7D82-09EF-49F4-A692-BA41DE79C757}" type="presOf" srcId="{044C1555-251E-4351-B0C1-C5787D92F34A}" destId="{695B0613-7B9E-4204-9183-62318DEA6C59}" srcOrd="0" destOrd="0" presId="urn:microsoft.com/office/officeart/2009/3/layout/RandomtoResultProcess"/>
    <dgm:cxn modelId="{DC0F6091-52E1-4DDD-8291-FE1CBBC3DC63}" srcId="{044C1555-251E-4351-B0C1-C5787D92F34A}" destId="{85842E44-2B67-4F96-B03F-6A79637151D0}" srcOrd="4" destOrd="0" parTransId="{DEBA78B1-382B-4ED3-B62D-B181132ED70A}" sibTransId="{D63D9FAF-3E09-4769-B587-EC9ECFF24B7A}"/>
    <dgm:cxn modelId="{91E11EA0-E78F-4065-BBD7-FD1FC1BDDE44}" type="presOf" srcId="{C93164E4-4672-45C2-A126-365030C77D82}" destId="{D0B6CDA1-627B-452C-BCE8-E2C609EA2F01}" srcOrd="0" destOrd="0" presId="urn:microsoft.com/office/officeart/2009/3/layout/RandomtoResultProcess"/>
    <dgm:cxn modelId="{0AAF42A8-B00F-450C-A1BE-7E7017381860}" srcId="{044C1555-251E-4351-B0C1-C5787D92F34A}" destId="{2D9B2F3F-CF25-455C-8819-B936C7131D49}" srcOrd="2" destOrd="0" parTransId="{5C11F4CB-AF63-4E60-85BD-03A2737D4A19}" sibTransId="{350AF339-F5C2-4A59-9BE4-D9F997EC9834}"/>
    <dgm:cxn modelId="{437E31C0-CDFF-4625-A4D0-F8E667C61A9B}" srcId="{044C1555-251E-4351-B0C1-C5787D92F34A}" destId="{1682FF5B-3736-4A21-8C60-DD4A1CE8C9DD}" srcOrd="5" destOrd="0" parTransId="{785CF098-A60F-48F8-B8E8-F7FF088053A3}" sibTransId="{740277BD-F1F5-4739-94DF-1450FFB73292}"/>
    <dgm:cxn modelId="{5C10ADCB-E2B1-42E6-AC89-AB0DE9CBE1AB}" type="presOf" srcId="{2D9B2F3F-CF25-455C-8819-B936C7131D49}" destId="{9175A426-B595-43CA-A82D-2DAE9F20A23E}" srcOrd="0" destOrd="0" presId="urn:microsoft.com/office/officeart/2009/3/layout/RandomtoResultProcess"/>
    <dgm:cxn modelId="{5AD485EB-9839-4FCB-BB97-54F08783AA91}" srcId="{044C1555-251E-4351-B0C1-C5787D92F34A}" destId="{C93164E4-4672-45C2-A126-365030C77D82}" srcOrd="1" destOrd="0" parTransId="{60839875-04F6-4507-9CEA-30AEFC498F79}" sibTransId="{790803F1-4A94-4DD9-89CB-96CDAB434AA8}"/>
    <dgm:cxn modelId="{2E397742-4393-4230-A114-3B15B922D54E}" type="presParOf" srcId="{695B0613-7B9E-4204-9183-62318DEA6C59}" destId="{4A7A372C-AB59-4D1F-848B-C3CBCA232CB2}" srcOrd="0" destOrd="0" presId="urn:microsoft.com/office/officeart/2009/3/layout/RandomtoResultProcess"/>
    <dgm:cxn modelId="{06239B42-1B20-4165-B784-8EE49C2D4C5D}" type="presParOf" srcId="{4A7A372C-AB59-4D1F-848B-C3CBCA232CB2}" destId="{7F57FDFE-69CF-441B-9E97-C00A07AD6D06}" srcOrd="0" destOrd="0" presId="urn:microsoft.com/office/officeart/2009/3/layout/RandomtoResultProcess"/>
    <dgm:cxn modelId="{24A1AA41-56A1-4761-816C-5F676F8A7A32}" type="presParOf" srcId="{4A7A372C-AB59-4D1F-848B-C3CBCA232CB2}" destId="{08F64E20-2F34-4385-9A0D-16FBAC52F021}" srcOrd="1" destOrd="0" presId="urn:microsoft.com/office/officeart/2009/3/layout/RandomtoResultProcess"/>
    <dgm:cxn modelId="{599F0292-4ED2-471A-A3B3-BD2D8F3B874D}" type="presParOf" srcId="{4A7A372C-AB59-4D1F-848B-C3CBCA232CB2}" destId="{A7B4828D-3DA6-4355-BDC0-A277DCB90116}" srcOrd="2" destOrd="0" presId="urn:microsoft.com/office/officeart/2009/3/layout/RandomtoResultProcess"/>
    <dgm:cxn modelId="{8B46FA87-03B5-442B-8E6A-9AA47D3A2120}" type="presParOf" srcId="{4A7A372C-AB59-4D1F-848B-C3CBCA232CB2}" destId="{5A5603DE-1199-4442-B632-A7235E132A47}" srcOrd="3" destOrd="0" presId="urn:microsoft.com/office/officeart/2009/3/layout/RandomtoResultProcess"/>
    <dgm:cxn modelId="{F5CC8111-85C5-4CE5-83EB-3409F570350E}" type="presParOf" srcId="{4A7A372C-AB59-4D1F-848B-C3CBCA232CB2}" destId="{1B996BDF-7877-4FEB-943A-B441E18099A1}" srcOrd="4" destOrd="0" presId="urn:microsoft.com/office/officeart/2009/3/layout/RandomtoResultProcess"/>
    <dgm:cxn modelId="{98E7182D-BE07-4F21-86E4-964D3CB32FD6}" type="presParOf" srcId="{4A7A372C-AB59-4D1F-848B-C3CBCA232CB2}" destId="{6323A5DE-FA0B-4FDC-A610-E7245D046A9E}" srcOrd="5" destOrd="0" presId="urn:microsoft.com/office/officeart/2009/3/layout/RandomtoResultProcess"/>
    <dgm:cxn modelId="{CE311133-064D-4DA9-93A6-0EBD2810902A}" type="presParOf" srcId="{4A7A372C-AB59-4D1F-848B-C3CBCA232CB2}" destId="{97732AB0-B56B-45EB-B453-CA5DFD4603D2}" srcOrd="6" destOrd="0" presId="urn:microsoft.com/office/officeart/2009/3/layout/RandomtoResultProcess"/>
    <dgm:cxn modelId="{DC6F78CA-4B12-4E64-834D-DE9B83AD649C}" type="presParOf" srcId="{4A7A372C-AB59-4D1F-848B-C3CBCA232CB2}" destId="{9C71133E-0572-4EE4-9BAF-1DB7E81A4BCB}" srcOrd="7" destOrd="0" presId="urn:microsoft.com/office/officeart/2009/3/layout/RandomtoResultProcess"/>
    <dgm:cxn modelId="{8328BA99-7EBA-4386-A635-DB4E2C7763FB}" type="presParOf" srcId="{4A7A372C-AB59-4D1F-848B-C3CBCA232CB2}" destId="{54B197AF-5A03-475E-A3D9-9DD9D9D211A1}" srcOrd="8" destOrd="0" presId="urn:microsoft.com/office/officeart/2009/3/layout/RandomtoResultProcess"/>
    <dgm:cxn modelId="{78E44362-1CD4-4835-9F7D-D2B3EA39ABC3}" type="presParOf" srcId="{4A7A372C-AB59-4D1F-848B-C3CBCA232CB2}" destId="{9D7A801A-3C04-4E6C-B52D-707985CBC128}" srcOrd="9" destOrd="0" presId="urn:microsoft.com/office/officeart/2009/3/layout/RandomtoResultProcess"/>
    <dgm:cxn modelId="{3D4B1A9D-AD1D-4EDA-9747-DAF357D3EB85}" type="presParOf" srcId="{4A7A372C-AB59-4D1F-848B-C3CBCA232CB2}" destId="{19151508-15A6-42D3-ADAE-A45A7BCE85EB}" srcOrd="10" destOrd="0" presId="urn:microsoft.com/office/officeart/2009/3/layout/RandomtoResultProcess"/>
    <dgm:cxn modelId="{0CBBE0B2-EC29-42D1-8A55-EDC9E44C3664}" type="presParOf" srcId="{4A7A372C-AB59-4D1F-848B-C3CBCA232CB2}" destId="{64A690F5-A68B-4660-A4CB-BBFD6D911EF5}" srcOrd="11" destOrd="0" presId="urn:microsoft.com/office/officeart/2009/3/layout/RandomtoResultProcess"/>
    <dgm:cxn modelId="{747DD40E-EA5B-4582-B149-5D2ED97DD0A3}" type="presParOf" srcId="{4A7A372C-AB59-4D1F-848B-C3CBCA232CB2}" destId="{C5D8C3D6-94E5-48B3-9886-DBAFCD9B27BC}" srcOrd="12" destOrd="0" presId="urn:microsoft.com/office/officeart/2009/3/layout/RandomtoResultProcess"/>
    <dgm:cxn modelId="{378C651A-FAA3-4299-A1BA-0EDCEC3E7BDC}" type="presParOf" srcId="{4A7A372C-AB59-4D1F-848B-C3CBCA232CB2}" destId="{03D93F0F-0927-428F-9075-7B25E6EE3294}" srcOrd="13" destOrd="0" presId="urn:microsoft.com/office/officeart/2009/3/layout/RandomtoResultProcess"/>
    <dgm:cxn modelId="{301F395D-778D-48C2-801F-051169A5F013}" type="presParOf" srcId="{4A7A372C-AB59-4D1F-848B-C3CBCA232CB2}" destId="{681CFC55-257F-4D7B-85DC-61093DD74395}" srcOrd="14" destOrd="0" presId="urn:microsoft.com/office/officeart/2009/3/layout/RandomtoResultProcess"/>
    <dgm:cxn modelId="{F9035B70-EB0F-45CF-82F3-3C7CAC306B57}" type="presParOf" srcId="{4A7A372C-AB59-4D1F-848B-C3CBCA232CB2}" destId="{E48FFB9F-B3AA-464F-BDCE-1F4EB893F7B0}" srcOrd="15" destOrd="0" presId="urn:microsoft.com/office/officeart/2009/3/layout/RandomtoResultProcess"/>
    <dgm:cxn modelId="{C2420336-6780-461F-AD4D-C9A85E819BBB}" type="presParOf" srcId="{4A7A372C-AB59-4D1F-848B-C3CBCA232CB2}" destId="{D8524C53-6DA5-4D43-9126-E2CAC230211E}" srcOrd="16" destOrd="0" presId="urn:microsoft.com/office/officeart/2009/3/layout/RandomtoResultProcess"/>
    <dgm:cxn modelId="{5034608D-2259-43DF-A52A-4EABE857574F}" type="presParOf" srcId="{4A7A372C-AB59-4D1F-848B-C3CBCA232CB2}" destId="{BD68611B-379A-458E-AEA8-53C3F2A45C9C}" srcOrd="17" destOrd="0" presId="urn:microsoft.com/office/officeart/2009/3/layout/RandomtoResultProcess"/>
    <dgm:cxn modelId="{A794681C-D82A-463B-AF7B-8F2A8B93A63C}" type="presParOf" srcId="{4A7A372C-AB59-4D1F-848B-C3CBCA232CB2}" destId="{3C9072B3-9F95-41D5-834B-21D4FB23A9CD}" srcOrd="18" destOrd="0" presId="urn:microsoft.com/office/officeart/2009/3/layout/RandomtoResultProcess"/>
    <dgm:cxn modelId="{47FDDF06-FEE3-4CF3-B4EA-394AB390FCF0}" type="presParOf" srcId="{695B0613-7B9E-4204-9183-62318DEA6C59}" destId="{47306D34-7421-4CB3-9883-1BF5D586FDD8}" srcOrd="1" destOrd="0" presId="urn:microsoft.com/office/officeart/2009/3/layout/RandomtoResultProcess"/>
    <dgm:cxn modelId="{06D1E72B-149C-4CEB-8BD5-6CE3FBA9B830}" type="presParOf" srcId="{47306D34-7421-4CB3-9883-1BF5D586FDD8}" destId="{88B593EC-DF22-4B7A-89ED-FE6D75229C1B}" srcOrd="0" destOrd="0" presId="urn:microsoft.com/office/officeart/2009/3/layout/RandomtoResultProcess"/>
    <dgm:cxn modelId="{7A4F5E67-6B60-4950-ACC3-BAF933F0557A}" type="presParOf" srcId="{47306D34-7421-4CB3-9883-1BF5D586FDD8}" destId="{0D91D7DF-BB83-47F9-B35F-B1D44A2982A0}" srcOrd="1" destOrd="0" presId="urn:microsoft.com/office/officeart/2009/3/layout/RandomtoResultProcess"/>
    <dgm:cxn modelId="{81BF4B9C-D9C3-421D-ABAA-AF6CC079672A}" type="presParOf" srcId="{695B0613-7B9E-4204-9183-62318DEA6C59}" destId="{6ADDC8AA-D9CE-4043-8627-47203FD4BADF}" srcOrd="2" destOrd="0" presId="urn:microsoft.com/office/officeart/2009/3/layout/RandomtoResultProcess"/>
    <dgm:cxn modelId="{E8C7C8CA-9398-419A-9626-8CB19940769A}" type="presParOf" srcId="{6ADDC8AA-D9CE-4043-8627-47203FD4BADF}" destId="{D0B6CDA1-627B-452C-BCE8-E2C609EA2F01}" srcOrd="0" destOrd="0" presId="urn:microsoft.com/office/officeart/2009/3/layout/RandomtoResultProcess"/>
    <dgm:cxn modelId="{80239ED5-B627-4734-A8E9-BD31035F2AAD}" type="presParOf" srcId="{6ADDC8AA-D9CE-4043-8627-47203FD4BADF}" destId="{6D4067D0-2CAD-4822-855B-B40F3434659C}" srcOrd="1" destOrd="0" presId="urn:microsoft.com/office/officeart/2009/3/layout/RandomtoResultProcess"/>
    <dgm:cxn modelId="{24587BF0-1BE5-4984-8717-93FA51D74A8F}" type="presParOf" srcId="{695B0613-7B9E-4204-9183-62318DEA6C59}" destId="{3EFC0FCF-D6DA-49A4-8EDD-A31197690965}" srcOrd="3" destOrd="0" presId="urn:microsoft.com/office/officeart/2009/3/layout/RandomtoResultProcess"/>
    <dgm:cxn modelId="{7C36B2DD-8349-463C-8FE8-F918E4344A6D}" type="presParOf" srcId="{3EFC0FCF-D6DA-49A4-8EDD-A31197690965}" destId="{E2E63260-D150-48E5-96A3-4DAFBF0D924F}" srcOrd="0" destOrd="0" presId="urn:microsoft.com/office/officeart/2009/3/layout/RandomtoResultProcess"/>
    <dgm:cxn modelId="{40DC03AC-A7C8-4399-9879-8B15F66B83D3}" type="presParOf" srcId="{3EFC0FCF-D6DA-49A4-8EDD-A31197690965}" destId="{10FB896E-BE66-4B4C-B0E4-0BF7EB63AC51}" srcOrd="1" destOrd="0" presId="urn:microsoft.com/office/officeart/2009/3/layout/RandomtoResultProcess"/>
    <dgm:cxn modelId="{60B76DF1-D28F-413F-B3C7-8465DF66084C}" type="presParOf" srcId="{695B0613-7B9E-4204-9183-62318DEA6C59}" destId="{4807ABFD-D69A-456A-85A9-5488D43FB88A}" srcOrd="4" destOrd="0" presId="urn:microsoft.com/office/officeart/2009/3/layout/RandomtoResultProcess"/>
    <dgm:cxn modelId="{7D5F84E6-437E-46FA-A702-3291FB541E98}" type="presParOf" srcId="{4807ABFD-D69A-456A-85A9-5488D43FB88A}" destId="{9175A426-B595-43CA-A82D-2DAE9F20A23E}" srcOrd="0" destOrd="0" presId="urn:microsoft.com/office/officeart/2009/3/layout/RandomtoResultProcess"/>
    <dgm:cxn modelId="{6A6A7700-93FD-4E48-9171-8E411D7055E1}" type="presParOf" srcId="{4807ABFD-D69A-456A-85A9-5488D43FB88A}" destId="{A62C3426-D93C-46F0-9F51-258331C87F04}" srcOrd="1" destOrd="0" presId="urn:microsoft.com/office/officeart/2009/3/layout/RandomtoResultProcess"/>
    <dgm:cxn modelId="{B4072738-0651-4626-8828-86208C2A8E4E}" type="presParOf" srcId="{695B0613-7B9E-4204-9183-62318DEA6C59}" destId="{7D92ADEE-4F97-4C38-9D99-8455C68B5516}" srcOrd="5" destOrd="0" presId="urn:microsoft.com/office/officeart/2009/3/layout/RandomtoResultProcess"/>
    <dgm:cxn modelId="{3C61CC3B-92DF-4519-9256-DCD2819A6446}" type="presParOf" srcId="{7D92ADEE-4F97-4C38-9D99-8455C68B5516}" destId="{7C79FFC9-C671-4061-B460-72CB569E0225}" srcOrd="0" destOrd="0" presId="urn:microsoft.com/office/officeart/2009/3/layout/RandomtoResultProcess"/>
    <dgm:cxn modelId="{00876D3B-89CB-4ED2-8875-235BB8155D77}" type="presParOf" srcId="{7D92ADEE-4F97-4C38-9D99-8455C68B5516}" destId="{9C77BD22-1588-4E5D-9654-002005181EAB}" srcOrd="1" destOrd="0" presId="urn:microsoft.com/office/officeart/2009/3/layout/RandomtoResultProcess"/>
    <dgm:cxn modelId="{38479103-5269-490D-9354-6F7011CE56B6}" type="presParOf" srcId="{695B0613-7B9E-4204-9183-62318DEA6C59}" destId="{032B7E81-E617-43A9-90AE-1D0FC4779C9B}" srcOrd="6" destOrd="0" presId="urn:microsoft.com/office/officeart/2009/3/layout/RandomtoResultProcess"/>
    <dgm:cxn modelId="{CB967914-72B6-4500-9E37-146DA4382452}" type="presParOf" srcId="{032B7E81-E617-43A9-90AE-1D0FC4779C9B}" destId="{66703C33-1EA9-4609-BA0C-B9456A94F9EF}" srcOrd="0" destOrd="0" presId="urn:microsoft.com/office/officeart/2009/3/layout/RandomtoResultProcess"/>
    <dgm:cxn modelId="{E7F2269B-C21A-49EA-BFD8-0EA541737B4C}" type="presParOf" srcId="{032B7E81-E617-43A9-90AE-1D0FC4779C9B}" destId="{6223933E-B907-4E04-A924-3684D27E30D5}" srcOrd="1" destOrd="0" presId="urn:microsoft.com/office/officeart/2009/3/layout/RandomtoResultProcess"/>
    <dgm:cxn modelId="{562814BA-ABC8-40BD-AEBF-55E5A6DF5DDE}" type="presParOf" srcId="{695B0613-7B9E-4204-9183-62318DEA6C59}" destId="{299170EB-2B31-4022-BBD2-5E30E1FAF9EE}" srcOrd="7" destOrd="0" presId="urn:microsoft.com/office/officeart/2009/3/layout/RandomtoResultProcess"/>
    <dgm:cxn modelId="{C2155D7C-24D7-4D45-94FE-5BAB6665D836}" type="presParOf" srcId="{299170EB-2B31-4022-BBD2-5E30E1FAF9EE}" destId="{94AE58D7-EEC7-40E7-A1E4-4229F0628151}" srcOrd="0" destOrd="0" presId="urn:microsoft.com/office/officeart/2009/3/layout/RandomtoResultProcess"/>
    <dgm:cxn modelId="{5DE39C94-1503-46CC-AF27-3D02063F4844}" type="presParOf" srcId="{299170EB-2B31-4022-BBD2-5E30E1FAF9EE}" destId="{D70F47F3-DC10-413B-833F-317663A84D6D}" srcOrd="1" destOrd="0" presId="urn:microsoft.com/office/officeart/2009/3/layout/RandomtoResultProcess"/>
    <dgm:cxn modelId="{0068CA8F-CFEE-4350-BEA0-10A3F68D3BF3}" type="presParOf" srcId="{695B0613-7B9E-4204-9183-62318DEA6C59}" destId="{927245E6-1F27-4767-BBEF-D0091476990D}" srcOrd="8" destOrd="0" presId="urn:microsoft.com/office/officeart/2009/3/layout/RandomtoResultProcess"/>
    <dgm:cxn modelId="{685EC33A-F3DB-45A3-BF30-FCA0EFBB23A6}" type="presParOf" srcId="{927245E6-1F27-4767-BBEF-D0091476990D}" destId="{5996C22D-0282-4B33-8070-922A3ADB3337}" srcOrd="0" destOrd="0" presId="urn:microsoft.com/office/officeart/2009/3/layout/RandomtoResultProcess"/>
    <dgm:cxn modelId="{021D1900-483A-4817-8505-633BE06B096D}" type="presParOf" srcId="{927245E6-1F27-4767-BBEF-D0091476990D}" destId="{365B8829-0E7C-41C1-AF9B-BF767323C17C}" srcOrd="1" destOrd="0" presId="urn:microsoft.com/office/officeart/2009/3/layout/RandomtoResultProcess"/>
    <dgm:cxn modelId="{3C102C5D-DB89-4855-A15B-D2F5306C8C1E}" type="presParOf" srcId="{695B0613-7B9E-4204-9183-62318DEA6C59}" destId="{4F6C31E6-A2B0-439C-B27F-1B7739AA0788}" srcOrd="9" destOrd="0" presId="urn:microsoft.com/office/officeart/2009/3/layout/RandomtoResultProcess"/>
    <dgm:cxn modelId="{BC757748-D75A-4A10-A92D-FB9EF7F201FF}" type="presParOf" srcId="{4F6C31E6-A2B0-439C-B27F-1B7739AA0788}" destId="{A07C2FA5-1A34-4959-BCD3-D3F05668E490}" srcOrd="0" destOrd="0" presId="urn:microsoft.com/office/officeart/2009/3/layout/RandomtoResultProcess"/>
    <dgm:cxn modelId="{93A9F73A-AB64-4C77-A7CA-FD8436445C12}" type="presParOf" srcId="{4F6C31E6-A2B0-439C-B27F-1B7739AA0788}" destId="{712625EE-2ADA-40F0-89C7-FC1851270282}" srcOrd="1" destOrd="0" presId="urn:microsoft.com/office/officeart/2009/3/layout/RandomtoResultProcess"/>
    <dgm:cxn modelId="{94C2BC85-5D6E-4F4A-88B1-EDF5E8559B77}" type="presParOf" srcId="{695B0613-7B9E-4204-9183-62318DEA6C59}" destId="{63289E49-3CA6-43B9-B15D-438905FEADD2}" srcOrd="10" destOrd="0" presId="urn:microsoft.com/office/officeart/2009/3/layout/RandomtoResultProcess"/>
    <dgm:cxn modelId="{28F41ED6-AC4B-41E2-BE89-CAB1551DA113}" type="presParOf" srcId="{63289E49-3CA6-43B9-B15D-438905FEADD2}" destId="{FA655B41-7745-472E-AA9B-B54E4E992C81}" srcOrd="0" destOrd="0" presId="urn:microsoft.com/office/officeart/2009/3/layout/RandomtoResultProcess"/>
    <dgm:cxn modelId="{9A324C02-C373-405F-8D98-DE1F1C80B759}" type="presParOf" srcId="{63289E49-3CA6-43B9-B15D-438905FEADD2}" destId="{5F562A25-E017-4637-B97A-B970E91B83E9}" srcOrd="1" destOrd="0" presId="urn:microsoft.com/office/officeart/2009/3/layout/RandomtoResultProcess"/>
    <dgm:cxn modelId="{70C7D734-E1FC-4B52-87B3-EEA758852801}" type="presParOf" srcId="{695B0613-7B9E-4204-9183-62318DEA6C59}" destId="{9FEBA213-906F-49B6-85EF-02573993E51F}" srcOrd="11" destOrd="0" presId="urn:microsoft.com/office/officeart/2009/3/layout/RandomtoResultProcess"/>
    <dgm:cxn modelId="{771434F7-C071-4BBE-9FAC-723A66EDD1EB}" type="presParOf" srcId="{9FEBA213-906F-49B6-85EF-02573993E51F}" destId="{0541A54C-6184-40AC-8D3F-F86B92DE49A2}" srcOrd="0" destOrd="0" presId="urn:microsoft.com/office/officeart/2009/3/layout/RandomtoResultProcess"/>
    <dgm:cxn modelId="{E4533D3F-03BC-41D3-97E6-C7E342566FF5}" type="presParOf" srcId="{9FEBA213-906F-49B6-85EF-02573993E51F}" destId="{DE91C3C8-44CA-47FC-83CE-160AD10DBDCC}" srcOrd="1" destOrd="0" presId="urn:microsoft.com/office/officeart/2009/3/layout/RandomtoResultProcess"/>
    <dgm:cxn modelId="{66FEBBA9-5F7F-4A8C-BAC8-7A6E39F936F3}" type="presParOf" srcId="{695B0613-7B9E-4204-9183-62318DEA6C59}" destId="{7EEC1E92-A3F1-4F10-A908-ED5C6A6AA54F}" srcOrd="12" destOrd="0" presId="urn:microsoft.com/office/officeart/2009/3/layout/RandomtoResultProcess"/>
    <dgm:cxn modelId="{9861538E-D789-4471-B651-9D9BC70BA416}" type="presParOf" srcId="{7EEC1E92-A3F1-4F10-A908-ED5C6A6AA54F}" destId="{CB96AF76-CB7E-456F-80D0-937F1FE58D73}" srcOrd="0" destOrd="0" presId="urn:microsoft.com/office/officeart/2009/3/layout/RandomtoResultProcess"/>
    <dgm:cxn modelId="{E8CD9BDD-C23F-4480-AE9A-664131C6645E}" type="presParOf" srcId="{7EEC1E92-A3F1-4F10-A908-ED5C6A6AA54F}" destId="{CA532AB6-2F38-4013-84DE-3FAB8096DF84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0A7E7-5773-442B-8E8B-3E3D3582FA9E}">
      <dsp:nvSpPr>
        <dsp:cNvPr id="0" name=""/>
        <dsp:cNvSpPr/>
      </dsp:nvSpPr>
      <dsp:spPr>
        <a:xfrm rot="5400000">
          <a:off x="572276" y="841917"/>
          <a:ext cx="732708" cy="8341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72F94F94-6DF1-4E37-B35D-274E2DF9FA35}">
      <dsp:nvSpPr>
        <dsp:cNvPr id="0" name=""/>
        <dsp:cNvSpPr/>
      </dsp:nvSpPr>
      <dsp:spPr>
        <a:xfrm>
          <a:off x="238878" y="29695"/>
          <a:ext cx="1511999" cy="86337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latin typeface="Alegreya Sans SC Light" panose="00000400000000000000" pitchFamily="2" charset="0"/>
            </a:rPr>
            <a:t> </a:t>
          </a:r>
          <a:endParaRPr lang="en-GB" sz="3600" kern="1200" dirty="0">
            <a:latin typeface="Alegreya Sans SC Light" panose="00000400000000000000" pitchFamily="2" charset="0"/>
          </a:endParaRPr>
        </a:p>
      </dsp:txBody>
      <dsp:txXfrm>
        <a:off x="281032" y="71849"/>
        <a:ext cx="1427691" cy="779066"/>
      </dsp:txXfrm>
    </dsp:sp>
    <dsp:sp modelId="{CC3AFB05-86C7-49F1-A11F-7197D83C6FF8}">
      <dsp:nvSpPr>
        <dsp:cNvPr id="0" name=""/>
        <dsp:cNvSpPr/>
      </dsp:nvSpPr>
      <dsp:spPr>
        <a:xfrm>
          <a:off x="1689865" y="99337"/>
          <a:ext cx="1501161" cy="69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>
              <a:latin typeface="Alegreya Sans SC Light" panose="00000400000000000000" pitchFamily="2" charset="0"/>
            </a:rPr>
            <a:t>Scenario 1</a:t>
          </a:r>
          <a:endParaRPr lang="en-GB" sz="1800" kern="1200" dirty="0">
            <a:latin typeface="Alegreya Sans SC Light" panose="00000400000000000000" pitchFamily="2" charset="0"/>
          </a:endParaRPr>
        </a:p>
      </dsp:txBody>
      <dsp:txXfrm>
        <a:off x="1689865" y="99337"/>
        <a:ext cx="1501161" cy="697817"/>
      </dsp:txXfrm>
    </dsp:sp>
    <dsp:sp modelId="{FA1759AA-3B05-4D0E-A368-FE469882399A}">
      <dsp:nvSpPr>
        <dsp:cNvPr id="0" name=""/>
        <dsp:cNvSpPr/>
      </dsp:nvSpPr>
      <dsp:spPr>
        <a:xfrm rot="5400000">
          <a:off x="1806765" y="1811772"/>
          <a:ext cx="732708" cy="8341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7D038AF-7D4E-4275-975E-0C369B3797B8}">
      <dsp:nvSpPr>
        <dsp:cNvPr id="0" name=""/>
        <dsp:cNvSpPr/>
      </dsp:nvSpPr>
      <dsp:spPr>
        <a:xfrm>
          <a:off x="1473367" y="999550"/>
          <a:ext cx="1511999" cy="86337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latin typeface="Alegreya Sans SC Light" panose="00000400000000000000" pitchFamily="2" charset="0"/>
            </a:rPr>
            <a:t> </a:t>
          </a:r>
          <a:endParaRPr lang="en-GB" sz="3600" kern="1200" dirty="0">
            <a:latin typeface="Alegreya Sans SC Light" panose="00000400000000000000" pitchFamily="2" charset="0"/>
          </a:endParaRPr>
        </a:p>
      </dsp:txBody>
      <dsp:txXfrm>
        <a:off x="1515521" y="1041704"/>
        <a:ext cx="1427691" cy="779066"/>
      </dsp:txXfrm>
    </dsp:sp>
    <dsp:sp modelId="{CE6BC795-F2C2-4309-81E0-9CF13BB59D8D}">
      <dsp:nvSpPr>
        <dsp:cNvPr id="0" name=""/>
        <dsp:cNvSpPr/>
      </dsp:nvSpPr>
      <dsp:spPr>
        <a:xfrm>
          <a:off x="2964894" y="1040491"/>
          <a:ext cx="1446886" cy="69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>
              <a:latin typeface="Alegreya Sans SC Light" panose="00000400000000000000" pitchFamily="2" charset="0"/>
            </a:rPr>
            <a:t>Scenario 2</a:t>
          </a:r>
          <a:endParaRPr lang="en-GB" sz="1800" kern="1200" dirty="0">
            <a:latin typeface="Alegreya Sans SC Light" panose="00000400000000000000" pitchFamily="2" charset="0"/>
          </a:endParaRPr>
        </a:p>
      </dsp:txBody>
      <dsp:txXfrm>
        <a:off x="2964894" y="1040491"/>
        <a:ext cx="1446886" cy="697817"/>
      </dsp:txXfrm>
    </dsp:sp>
    <dsp:sp modelId="{89AA030D-08DA-407B-9158-839FFB8E48D8}">
      <dsp:nvSpPr>
        <dsp:cNvPr id="0" name=""/>
        <dsp:cNvSpPr/>
      </dsp:nvSpPr>
      <dsp:spPr>
        <a:xfrm rot="5400000">
          <a:off x="3041254" y="2781627"/>
          <a:ext cx="732708" cy="8341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08807A91-4339-407E-ADB2-EFB490586F05}">
      <dsp:nvSpPr>
        <dsp:cNvPr id="0" name=""/>
        <dsp:cNvSpPr/>
      </dsp:nvSpPr>
      <dsp:spPr>
        <a:xfrm>
          <a:off x="2707856" y="1969405"/>
          <a:ext cx="1511999" cy="86337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latin typeface="Alegreya Sans SC Light" panose="00000400000000000000" pitchFamily="2" charset="0"/>
            </a:rPr>
            <a:t> </a:t>
          </a:r>
          <a:endParaRPr lang="en-GB" sz="3600" kern="1200" dirty="0">
            <a:latin typeface="Alegreya Sans SC Light" panose="00000400000000000000" pitchFamily="2" charset="0"/>
          </a:endParaRPr>
        </a:p>
      </dsp:txBody>
      <dsp:txXfrm>
        <a:off x="2750010" y="2011559"/>
        <a:ext cx="1427691" cy="779066"/>
      </dsp:txXfrm>
    </dsp:sp>
    <dsp:sp modelId="{0D78B28E-EC84-4277-BC26-BD42D886B327}">
      <dsp:nvSpPr>
        <dsp:cNvPr id="0" name=""/>
        <dsp:cNvSpPr/>
      </dsp:nvSpPr>
      <dsp:spPr>
        <a:xfrm>
          <a:off x="4182396" y="2051748"/>
          <a:ext cx="1557058" cy="69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>
              <a:latin typeface="Alegreya Sans SC Light" panose="00000400000000000000" pitchFamily="2" charset="0"/>
            </a:rPr>
            <a:t>Scenario 3</a:t>
          </a:r>
          <a:endParaRPr lang="en-GB" sz="1800" kern="1200" dirty="0">
            <a:latin typeface="Alegreya Sans SC Light" panose="00000400000000000000" pitchFamily="2" charset="0"/>
          </a:endParaRPr>
        </a:p>
      </dsp:txBody>
      <dsp:txXfrm>
        <a:off x="4182396" y="2051748"/>
        <a:ext cx="1557058" cy="697817"/>
      </dsp:txXfrm>
    </dsp:sp>
    <dsp:sp modelId="{9EF3E3FC-5DA9-4446-BB86-4D3922C6D91C}">
      <dsp:nvSpPr>
        <dsp:cNvPr id="0" name=""/>
        <dsp:cNvSpPr/>
      </dsp:nvSpPr>
      <dsp:spPr>
        <a:xfrm rot="5400000">
          <a:off x="4275743" y="3751482"/>
          <a:ext cx="732708" cy="8341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C5A7715-65AE-47BA-BB8E-299E57726D74}">
      <dsp:nvSpPr>
        <dsp:cNvPr id="0" name=""/>
        <dsp:cNvSpPr/>
      </dsp:nvSpPr>
      <dsp:spPr>
        <a:xfrm>
          <a:off x="3942345" y="2939260"/>
          <a:ext cx="1511999" cy="86337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 dirty="0">
            <a:latin typeface="Alegreya Sans SC Light" panose="00000400000000000000" pitchFamily="2" charset="0"/>
          </a:endParaRPr>
        </a:p>
      </dsp:txBody>
      <dsp:txXfrm>
        <a:off x="3984499" y="2981414"/>
        <a:ext cx="1427691" cy="779066"/>
      </dsp:txXfrm>
    </dsp:sp>
    <dsp:sp modelId="{429F4211-A7C3-4EF6-8CB8-140080E71E02}">
      <dsp:nvSpPr>
        <dsp:cNvPr id="0" name=""/>
        <dsp:cNvSpPr/>
      </dsp:nvSpPr>
      <dsp:spPr>
        <a:xfrm>
          <a:off x="5416885" y="3021602"/>
          <a:ext cx="1557058" cy="69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>
              <a:latin typeface="Alegreya Sans SC Light" panose="00000400000000000000" pitchFamily="2" charset="0"/>
            </a:rPr>
            <a:t>Scenario 4</a:t>
          </a:r>
          <a:endParaRPr lang="en-GB" sz="1800" kern="1200" dirty="0">
            <a:latin typeface="Alegreya Sans SC Light" panose="00000400000000000000" pitchFamily="2" charset="0"/>
          </a:endParaRPr>
        </a:p>
      </dsp:txBody>
      <dsp:txXfrm>
        <a:off x="5416885" y="3021602"/>
        <a:ext cx="1557058" cy="697817"/>
      </dsp:txXfrm>
    </dsp:sp>
    <dsp:sp modelId="{E08DCFD6-B339-4DB1-BCB2-9FF0C2F059D1}">
      <dsp:nvSpPr>
        <dsp:cNvPr id="0" name=""/>
        <dsp:cNvSpPr/>
      </dsp:nvSpPr>
      <dsp:spPr>
        <a:xfrm>
          <a:off x="5176834" y="3909115"/>
          <a:ext cx="1511999" cy="86337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 dirty="0">
            <a:latin typeface="Alegreya Sans SC Light" panose="00000400000000000000" pitchFamily="2" charset="0"/>
          </a:endParaRPr>
        </a:p>
      </dsp:txBody>
      <dsp:txXfrm>
        <a:off x="5218988" y="3951269"/>
        <a:ext cx="1427691" cy="779066"/>
      </dsp:txXfrm>
    </dsp:sp>
    <dsp:sp modelId="{0EE5C0D0-E667-481B-8AA6-6D2E22AF4480}">
      <dsp:nvSpPr>
        <dsp:cNvPr id="0" name=""/>
        <dsp:cNvSpPr/>
      </dsp:nvSpPr>
      <dsp:spPr>
        <a:xfrm>
          <a:off x="6458455" y="3967843"/>
          <a:ext cx="1557058" cy="69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>
              <a:latin typeface="Alegreya Sans SC Light" panose="00000400000000000000" pitchFamily="2" charset="0"/>
            </a:rPr>
            <a:t>Scenario 5</a:t>
          </a:r>
          <a:endParaRPr lang="en-GB" sz="1800" kern="1200" dirty="0">
            <a:latin typeface="Alegreya Sans SC Light" panose="00000400000000000000" pitchFamily="2" charset="0"/>
          </a:endParaRPr>
        </a:p>
      </dsp:txBody>
      <dsp:txXfrm>
        <a:off x="6458455" y="3967843"/>
        <a:ext cx="1557058" cy="697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7FDFE-69CF-441B-9E97-C00A07AD6D06}">
      <dsp:nvSpPr>
        <dsp:cNvPr id="0" name=""/>
        <dsp:cNvSpPr/>
      </dsp:nvSpPr>
      <dsp:spPr>
        <a:xfrm>
          <a:off x="70438" y="2389963"/>
          <a:ext cx="993118" cy="32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latin typeface="Alegreya Sans SC Light" panose="00000400000000000000" pitchFamily="2" charset="0"/>
            </a:rPr>
            <a:t>The stock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70438" y="2389963"/>
        <a:ext cx="993118" cy="327277"/>
      </dsp:txXfrm>
    </dsp:sp>
    <dsp:sp modelId="{08F64E20-2F34-4385-9A0D-16FBAC52F021}">
      <dsp:nvSpPr>
        <dsp:cNvPr id="0" name=""/>
        <dsp:cNvSpPr/>
      </dsp:nvSpPr>
      <dsp:spPr>
        <a:xfrm>
          <a:off x="69309" y="2290425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4828D-3DA6-4355-BDC0-A277DCB90116}">
      <dsp:nvSpPr>
        <dsp:cNvPr id="0" name=""/>
        <dsp:cNvSpPr/>
      </dsp:nvSpPr>
      <dsp:spPr>
        <a:xfrm>
          <a:off x="124608" y="2179828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5603DE-1199-4442-B632-A7235E132A47}">
      <dsp:nvSpPr>
        <dsp:cNvPr id="0" name=""/>
        <dsp:cNvSpPr/>
      </dsp:nvSpPr>
      <dsp:spPr>
        <a:xfrm>
          <a:off x="257325" y="2201947"/>
          <a:ext cx="124139" cy="124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996BDF-7877-4FEB-943A-B441E18099A1}">
      <dsp:nvSpPr>
        <dsp:cNvPr id="0" name=""/>
        <dsp:cNvSpPr/>
      </dsp:nvSpPr>
      <dsp:spPr>
        <a:xfrm>
          <a:off x="367922" y="2080290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23A5DE-FA0B-4FDC-A610-E7245D046A9E}">
      <dsp:nvSpPr>
        <dsp:cNvPr id="0" name=""/>
        <dsp:cNvSpPr/>
      </dsp:nvSpPr>
      <dsp:spPr>
        <a:xfrm>
          <a:off x="511699" y="2036051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732AB0-B56B-45EB-B453-CA5DFD4603D2}">
      <dsp:nvSpPr>
        <dsp:cNvPr id="0" name=""/>
        <dsp:cNvSpPr/>
      </dsp:nvSpPr>
      <dsp:spPr>
        <a:xfrm>
          <a:off x="688654" y="2113470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71133E-0572-4EE4-9BAF-1DB7E81A4BCB}">
      <dsp:nvSpPr>
        <dsp:cNvPr id="0" name=""/>
        <dsp:cNvSpPr/>
      </dsp:nvSpPr>
      <dsp:spPr>
        <a:xfrm>
          <a:off x="799252" y="2168768"/>
          <a:ext cx="124139" cy="124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B197AF-5A03-475E-A3D9-9DD9D9D211A1}">
      <dsp:nvSpPr>
        <dsp:cNvPr id="0" name=""/>
        <dsp:cNvSpPr/>
      </dsp:nvSpPr>
      <dsp:spPr>
        <a:xfrm>
          <a:off x="954088" y="2290425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7A801A-3C04-4E6C-B52D-707985CBC128}">
      <dsp:nvSpPr>
        <dsp:cNvPr id="0" name=""/>
        <dsp:cNvSpPr/>
      </dsp:nvSpPr>
      <dsp:spPr>
        <a:xfrm>
          <a:off x="1020446" y="2412082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151508-15A6-42D3-ADAE-A45A7BCE85EB}">
      <dsp:nvSpPr>
        <dsp:cNvPr id="0" name=""/>
        <dsp:cNvSpPr/>
      </dsp:nvSpPr>
      <dsp:spPr>
        <a:xfrm>
          <a:off x="445340" y="2179828"/>
          <a:ext cx="203137" cy="2031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A690F5-A68B-4660-A4CB-BBFD6D911EF5}">
      <dsp:nvSpPr>
        <dsp:cNvPr id="0" name=""/>
        <dsp:cNvSpPr/>
      </dsp:nvSpPr>
      <dsp:spPr>
        <a:xfrm>
          <a:off x="14011" y="2600098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D8C3D6-94E5-48B3-9886-DBAFCD9B27BC}">
      <dsp:nvSpPr>
        <dsp:cNvPr id="0" name=""/>
        <dsp:cNvSpPr/>
      </dsp:nvSpPr>
      <dsp:spPr>
        <a:xfrm>
          <a:off x="80369" y="2699635"/>
          <a:ext cx="124139" cy="124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D93F0F-0927-428F-9075-7B25E6EE3294}">
      <dsp:nvSpPr>
        <dsp:cNvPr id="0" name=""/>
        <dsp:cNvSpPr/>
      </dsp:nvSpPr>
      <dsp:spPr>
        <a:xfrm>
          <a:off x="246265" y="2788113"/>
          <a:ext cx="180567" cy="18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1CFC55-257F-4D7B-85DC-61093DD74395}">
      <dsp:nvSpPr>
        <dsp:cNvPr id="0" name=""/>
        <dsp:cNvSpPr/>
      </dsp:nvSpPr>
      <dsp:spPr>
        <a:xfrm>
          <a:off x="478520" y="2931890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8FFB9F-B3AA-464F-BDCE-1F4EB893F7B0}">
      <dsp:nvSpPr>
        <dsp:cNvPr id="0" name=""/>
        <dsp:cNvSpPr/>
      </dsp:nvSpPr>
      <dsp:spPr>
        <a:xfrm>
          <a:off x="522758" y="2788113"/>
          <a:ext cx="124139" cy="124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524C53-6DA5-4D43-9126-E2CAC230211E}">
      <dsp:nvSpPr>
        <dsp:cNvPr id="0" name=""/>
        <dsp:cNvSpPr/>
      </dsp:nvSpPr>
      <dsp:spPr>
        <a:xfrm>
          <a:off x="633356" y="2942949"/>
          <a:ext cx="78998" cy="78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68611B-379A-458E-AEA8-53C3F2A45C9C}">
      <dsp:nvSpPr>
        <dsp:cNvPr id="0" name=""/>
        <dsp:cNvSpPr/>
      </dsp:nvSpPr>
      <dsp:spPr>
        <a:xfrm>
          <a:off x="732893" y="2765994"/>
          <a:ext cx="180567" cy="18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9072B3-9F95-41D5-834B-21D4FB23A9CD}">
      <dsp:nvSpPr>
        <dsp:cNvPr id="0" name=""/>
        <dsp:cNvSpPr/>
      </dsp:nvSpPr>
      <dsp:spPr>
        <a:xfrm>
          <a:off x="976207" y="2721755"/>
          <a:ext cx="124139" cy="124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B593EC-DF22-4B7A-89ED-FE6D75229C1B}">
      <dsp:nvSpPr>
        <dsp:cNvPr id="0" name=""/>
        <dsp:cNvSpPr/>
      </dsp:nvSpPr>
      <dsp:spPr>
        <a:xfrm>
          <a:off x="1100347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6CDA1-627B-452C-BCE8-E2C609EA2F01}">
      <dsp:nvSpPr>
        <dsp:cNvPr id="0" name=""/>
        <dsp:cNvSpPr/>
      </dsp:nvSpPr>
      <dsp:spPr>
        <a:xfrm>
          <a:off x="1464928" y="2202102"/>
          <a:ext cx="994311" cy="69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 err="1">
              <a:latin typeface="Alegreya Sans SC Light" panose="00000400000000000000" pitchFamily="2" charset="0"/>
            </a:rPr>
            <a:t>Creation</a:t>
          </a:r>
          <a:r>
            <a:rPr lang="nl-NL" sz="1300" kern="1200" dirty="0">
              <a:latin typeface="Alegreya Sans SC Light" panose="00000400000000000000" pitchFamily="2" charset="0"/>
            </a:rPr>
            <a:t> of </a:t>
          </a:r>
          <a:r>
            <a:rPr lang="nl-NL" sz="1300" kern="1200" dirty="0" err="1">
              <a:latin typeface="Alegreya Sans SC Light" panose="00000400000000000000" pitchFamily="2" charset="0"/>
            </a:rPr>
            <a:t>the</a:t>
          </a:r>
          <a:r>
            <a:rPr lang="nl-NL" sz="1300" kern="1200" dirty="0">
              <a:latin typeface="Alegreya Sans SC Light" panose="00000400000000000000" pitchFamily="2" charset="0"/>
            </a:rPr>
            <a:t> </a:t>
          </a:r>
          <a:r>
            <a:rPr lang="nl-NL" sz="1300" kern="1200" dirty="0" err="1">
              <a:latin typeface="Alegreya Sans SC Light" panose="00000400000000000000" pitchFamily="2" charset="0"/>
            </a:rPr>
            <a:t>raised</a:t>
          </a:r>
          <a:r>
            <a:rPr lang="nl-NL" sz="1300" kern="1200" dirty="0">
              <a:latin typeface="Alegreya Sans SC Light" panose="00000400000000000000" pitchFamily="2" charset="0"/>
            </a:rPr>
            <a:t> roof frame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1464928" y="2202102"/>
        <a:ext cx="994311" cy="696018"/>
      </dsp:txXfrm>
    </dsp:sp>
    <dsp:sp modelId="{E2E63260-D150-48E5-96A3-4DAFBF0D924F}">
      <dsp:nvSpPr>
        <dsp:cNvPr id="0" name=""/>
        <dsp:cNvSpPr/>
      </dsp:nvSpPr>
      <dsp:spPr>
        <a:xfrm>
          <a:off x="2459240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75A426-B595-43CA-A82D-2DAE9F20A23E}">
      <dsp:nvSpPr>
        <dsp:cNvPr id="0" name=""/>
        <dsp:cNvSpPr/>
      </dsp:nvSpPr>
      <dsp:spPr>
        <a:xfrm>
          <a:off x="2823821" y="2202102"/>
          <a:ext cx="994311" cy="69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 err="1">
              <a:latin typeface="Alegreya Sans SC Light" panose="00000400000000000000" pitchFamily="2" charset="0"/>
            </a:rPr>
            <a:t>Creating</a:t>
          </a:r>
          <a:r>
            <a:rPr lang="nl-NL" sz="1300" kern="1200" dirty="0">
              <a:latin typeface="Alegreya Sans SC Light" panose="00000400000000000000" pitchFamily="2" charset="0"/>
            </a:rPr>
            <a:t> </a:t>
          </a:r>
          <a:r>
            <a:rPr lang="nl-NL" sz="1300" kern="1200" dirty="0" err="1">
              <a:latin typeface="Alegreya Sans SC Light" panose="00000400000000000000" pitchFamily="2" charset="0"/>
            </a:rPr>
            <a:t>the</a:t>
          </a:r>
          <a:r>
            <a:rPr lang="nl-NL" sz="1300" kern="1200" dirty="0">
              <a:latin typeface="Alegreya Sans SC Light" panose="00000400000000000000" pitchFamily="2" charset="0"/>
            </a:rPr>
            <a:t> </a:t>
          </a:r>
          <a:r>
            <a:rPr lang="nl-NL" sz="1300" kern="1200" dirty="0" err="1">
              <a:latin typeface="Alegreya Sans SC Light" panose="00000400000000000000" pitchFamily="2" charset="0"/>
            </a:rPr>
            <a:t>freedom</a:t>
          </a:r>
          <a:r>
            <a:rPr lang="nl-NL" sz="1300" kern="1200" dirty="0">
              <a:latin typeface="Alegreya Sans SC Light" panose="00000400000000000000" pitchFamily="2" charset="0"/>
            </a:rPr>
            <a:t> of motion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2823821" y="2202102"/>
        <a:ext cx="994311" cy="696018"/>
      </dsp:txXfrm>
    </dsp:sp>
    <dsp:sp modelId="{7C79FFC9-C671-4061-B460-72CB569E0225}">
      <dsp:nvSpPr>
        <dsp:cNvPr id="0" name=""/>
        <dsp:cNvSpPr/>
      </dsp:nvSpPr>
      <dsp:spPr>
        <a:xfrm>
          <a:off x="3818133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703C33-1EA9-4609-BA0C-B9456A94F9EF}">
      <dsp:nvSpPr>
        <dsp:cNvPr id="0" name=""/>
        <dsp:cNvSpPr/>
      </dsp:nvSpPr>
      <dsp:spPr>
        <a:xfrm>
          <a:off x="4182714" y="2202102"/>
          <a:ext cx="994311" cy="69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latin typeface="Alegreya Sans SC Light" panose="00000400000000000000" pitchFamily="2" charset="0"/>
            </a:rPr>
            <a:t>Stock-</a:t>
          </a:r>
          <a:r>
            <a:rPr lang="nl-NL" sz="1300" kern="1200" dirty="0" err="1">
              <a:latin typeface="Alegreya Sans SC Light" panose="00000400000000000000" pitchFamily="2" charset="0"/>
            </a:rPr>
            <a:t>constrained</a:t>
          </a:r>
          <a:r>
            <a:rPr lang="nl-NL" sz="1300" kern="1200" dirty="0">
              <a:latin typeface="Alegreya Sans SC Light" panose="00000400000000000000" pitchFamily="2" charset="0"/>
            </a:rPr>
            <a:t> </a:t>
          </a:r>
          <a:r>
            <a:rPr lang="nl-NL" sz="1300" kern="1200" dirty="0" err="1">
              <a:latin typeface="Alegreya Sans SC Light" panose="00000400000000000000" pitchFamily="2" charset="0"/>
            </a:rPr>
            <a:t>optimization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4182714" y="2202102"/>
        <a:ext cx="994311" cy="696018"/>
      </dsp:txXfrm>
    </dsp:sp>
    <dsp:sp modelId="{94AE58D7-EEC7-40E7-A1E4-4229F0628151}">
      <dsp:nvSpPr>
        <dsp:cNvPr id="0" name=""/>
        <dsp:cNvSpPr/>
      </dsp:nvSpPr>
      <dsp:spPr>
        <a:xfrm>
          <a:off x="5177026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96C22D-0282-4B33-8070-922A3ADB3337}">
      <dsp:nvSpPr>
        <dsp:cNvPr id="0" name=""/>
        <dsp:cNvSpPr/>
      </dsp:nvSpPr>
      <dsp:spPr>
        <a:xfrm>
          <a:off x="5541607" y="2202102"/>
          <a:ext cx="994311" cy="69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latin typeface="Alegreya Sans SC Light" panose="00000400000000000000" pitchFamily="2" charset="0"/>
            </a:rPr>
            <a:t>Setup </a:t>
          </a:r>
          <a:r>
            <a:rPr lang="nl-NL" sz="1300" kern="1200" dirty="0" err="1">
              <a:latin typeface="Alegreya Sans SC Light" panose="00000400000000000000" pitchFamily="2" charset="0"/>
            </a:rPr>
            <a:t>for</a:t>
          </a:r>
          <a:r>
            <a:rPr lang="nl-NL" sz="1300" kern="1200" dirty="0">
              <a:latin typeface="Alegreya Sans SC Light" panose="00000400000000000000" pitchFamily="2" charset="0"/>
            </a:rPr>
            <a:t> </a:t>
          </a:r>
          <a:r>
            <a:rPr lang="nl-NL" sz="1300" kern="1200" dirty="0" err="1">
              <a:latin typeface="Alegreya Sans SC Light" panose="00000400000000000000" pitchFamily="2" charset="0"/>
            </a:rPr>
            <a:t>geneation</a:t>
          </a:r>
          <a:r>
            <a:rPr lang="nl-NL" sz="1300" kern="1200" dirty="0">
              <a:latin typeface="Alegreya Sans SC Light" panose="00000400000000000000" pitchFamily="2" charset="0"/>
            </a:rPr>
            <a:t> of </a:t>
          </a:r>
          <a:r>
            <a:rPr lang="nl-NL" sz="1300" kern="1200" dirty="0" err="1">
              <a:latin typeface="Alegreya Sans SC Light" panose="00000400000000000000" pitchFamily="2" charset="0"/>
            </a:rPr>
            <a:t>the</a:t>
          </a:r>
          <a:r>
            <a:rPr lang="nl-NL" sz="1300" kern="1200" dirty="0">
              <a:latin typeface="Alegreya Sans SC Light" panose="00000400000000000000" pitchFamily="2" charset="0"/>
            </a:rPr>
            <a:t> joints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5541607" y="2202102"/>
        <a:ext cx="994311" cy="696018"/>
      </dsp:txXfrm>
    </dsp:sp>
    <dsp:sp modelId="{A07C2FA5-1A34-4959-BCD3-D3F05668E490}">
      <dsp:nvSpPr>
        <dsp:cNvPr id="0" name=""/>
        <dsp:cNvSpPr/>
      </dsp:nvSpPr>
      <dsp:spPr>
        <a:xfrm>
          <a:off x="6535919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55B41-7745-472E-AA9B-B54E4E992C81}">
      <dsp:nvSpPr>
        <dsp:cNvPr id="0" name=""/>
        <dsp:cNvSpPr/>
      </dsp:nvSpPr>
      <dsp:spPr>
        <a:xfrm>
          <a:off x="6900500" y="2202102"/>
          <a:ext cx="994311" cy="69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latin typeface="Alegreya Sans SC Light" panose="00000400000000000000" pitchFamily="2" charset="0"/>
            </a:rPr>
            <a:t>Generating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6900500" y="2202102"/>
        <a:ext cx="994311" cy="696018"/>
      </dsp:txXfrm>
    </dsp:sp>
    <dsp:sp modelId="{0541A54C-6184-40AC-8D3F-F86B92DE49A2}">
      <dsp:nvSpPr>
        <dsp:cNvPr id="0" name=""/>
        <dsp:cNvSpPr/>
      </dsp:nvSpPr>
      <dsp:spPr>
        <a:xfrm>
          <a:off x="7894812" y="2201763"/>
          <a:ext cx="364581" cy="696024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96AF76-CB7E-456F-80D0-937F1FE58D73}">
      <dsp:nvSpPr>
        <dsp:cNvPr id="0" name=""/>
        <dsp:cNvSpPr/>
      </dsp:nvSpPr>
      <dsp:spPr>
        <a:xfrm>
          <a:off x="8299166" y="2144243"/>
          <a:ext cx="845165" cy="8451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latin typeface="Alegreya Sans SC Light" panose="00000400000000000000" pitchFamily="2" charset="0"/>
            </a:rPr>
            <a:t>LCA </a:t>
          </a:r>
          <a:r>
            <a:rPr lang="nl-NL" sz="1300" kern="1200" dirty="0" err="1">
              <a:latin typeface="Alegreya Sans SC Light" panose="00000400000000000000" pitchFamily="2" charset="0"/>
            </a:rPr>
            <a:t>results</a:t>
          </a:r>
          <a:endParaRPr lang="en-GB" sz="1300" kern="1200" dirty="0">
            <a:latin typeface="Alegreya Sans SC Light" panose="00000400000000000000" pitchFamily="2" charset="0"/>
          </a:endParaRPr>
        </a:p>
      </dsp:txBody>
      <dsp:txXfrm>
        <a:off x="8422938" y="2268015"/>
        <a:ext cx="597621" cy="597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FA8CE-15B0-438F-B5D9-D5C6713C0CF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73666-EAA8-4ED6-957E-B2976B223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8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EDE2-B7A4-5459-B038-887DA4302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076E3-09F1-0904-96ED-E0D7142A3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E96A-657A-F17B-26B5-3FC1F4D00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9F8A-5756-4C6D-BC13-D760E1129849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7440C-1FFB-8C4D-0FA6-C952A684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7B083-4688-6A0D-9165-63BD9CD7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8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97C3-50AC-D71A-49E4-0FB01ED3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2FFAD-5984-28CB-22A0-A71485F4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C96E4-81EA-4241-111D-B0C938C8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B43D-22D8-402D-AA9B-724CD71E003C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63D3B-F3C0-3504-30C1-6799F92A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2F9BF-23BA-7573-3B72-051D92A7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2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564FA-C868-CA8F-5764-29AE3608D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DCE2E-90CA-4B71-B83A-45A9DB6A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628F3-F59A-0789-5D81-511B19525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C259-34C0-440A-B872-10C43AC5CDA7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DADA-8269-F59A-01CA-ACD517A2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3C7-B729-8600-B1AB-BE497FA6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2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851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F318-AA2F-B593-3DF0-5C58F5E5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94D8C-CD2B-F1AD-870F-2D58DA6A0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F530-223A-F42F-3D9A-90DB6A24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3C0C-1CF7-D01C-A9B8-CDC13431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DA96F-9350-D472-FC03-3194CF47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2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C2098-DC5B-F292-BF88-50E269D4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6FC8E-BD5C-40C8-3CA2-1D154864D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F5B77-8D12-9A42-B592-7BF51860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D3CD0-0B50-4240-B067-299183AD17C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B493F-B92D-0CCA-1CE4-61AD7561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64CCA-9C47-6919-563C-D57D4B8C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1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B3E5-379C-B1F5-CD04-9138CFE9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4287B-0A5E-91C4-0C83-0028EFE03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1A3D1-3C13-E869-AC0A-B1AE2D7BC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D0079-F4A9-00FF-B8CE-6E2EF755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AA0E8-2C48-1937-2E3B-F6137D2B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BD535-CADC-F5D4-3B62-771B1825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7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F880-452D-A2E9-FAAB-2DD46BC1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FE93-61B5-C98F-4471-70E53C8F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FCADC-5BAF-9A8A-AE00-F0C5C4C22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81F16-E73E-09F9-A03E-80F45945F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B86FC-D219-80F3-D5DC-5F1EBB51B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E2ABD-4D30-78A9-6935-5E4F804B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68CB-9D53-41E7-BF87-F93403F95226}" type="datetime1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FBE36D-940C-574F-AFC4-7ABA0F9A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B41A8-B838-4C45-D03E-66B240B2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7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C2E7-3D12-5763-5866-17DA1C5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996B0-7BF4-CBDE-3834-D739DBCB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8EC3-FCA6-4760-9F66-48BFBAFA7099}" type="datetime1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73D8E-8819-E48A-A234-43DC54BC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9D4E9-68D2-2FD9-40D2-2E20671C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689C4-70BA-D0DF-E4E2-C06B2BD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1A3E-C48C-475E-BE4E-EDC0FFC1D51C}" type="datetime1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C1AB6-9D49-C152-C94F-8C34ABE6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3DA1-7BF1-2759-747B-85E076D8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4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E255-3A5E-77DB-4045-758D14F5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51CE4-516A-CF51-C6CD-35AA3B34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C5DC6-39FE-610E-A849-D02D1C4E5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8E49-0EF2-8177-B3F1-971B4773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585BE-89A4-4BEF-86AA-FEBFA9F07A36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1F2DB-42BA-5542-B74F-62EFE0F7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328ED-8738-2630-AB80-B667908A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7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863B-3EC3-3BB4-B37A-B53A2DA1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32CC2-8BE1-3CFB-6942-176C70DDA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C948C-B4BA-46D6-A66D-569328CE1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1180E-F09D-A6F3-F6A0-474D5F57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8D647-D196-4F21-A88A-5739E7506D83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6AC09-8B79-3E4D-04FE-DF8D325C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2DEC2-E6BF-C61D-4334-8B2C0E85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2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A13FB-D5CD-5DC5-737E-92E9B76E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B62-2DED-52E1-62F1-9A57A2504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C0CE-B690-4C5E-45D0-82965A4D6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3A88-C50A-4F89-8CEE-CD5C3FC20749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F8612-12D3-E157-357B-44916AC7F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F2E15-80C6-FF69-6D87-86D5D146F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55F2-7575-4EA5-94B4-F45EF7F1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8.png"/><Relationship Id="rId1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6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microsoft.com/office/2017/06/relationships/model3d" Target="../media/model3d2.glb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C9DEC-9A91-66C2-B35D-C87A50103173}"/>
              </a:ext>
            </a:extLst>
          </p:cNvPr>
          <p:cNvSpPr/>
          <p:nvPr/>
        </p:nvSpPr>
        <p:spPr>
          <a:xfrm>
            <a:off x="0" y="0"/>
            <a:ext cx="12192000" cy="374904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ACB0A-D9E6-E884-321C-4F9FE4C3E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040"/>
            <a:ext cx="12185734" cy="310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6FC2D-E99E-3C06-9E45-8040A75C5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344" y="630238"/>
            <a:ext cx="9144000" cy="16557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3600" dirty="0">
                <a:latin typeface="Alegreya Sans SC Light" panose="00000400000000000000" pitchFamily="2" charset="0"/>
              </a:rPr>
              <a:t>TOWARDS ZERO-WASTE STRUCTURES THROUGH INTEGRATION OF RECLAIMED WOOD </a:t>
            </a:r>
            <a:br>
              <a:rPr lang="en-GB" sz="3600" dirty="0">
                <a:latin typeface="Alegreya Sans SC Light" panose="00000400000000000000" pitchFamily="2" charset="0"/>
              </a:rPr>
            </a:br>
            <a:r>
              <a:rPr lang="en-GB" sz="3600" dirty="0">
                <a:latin typeface="Alegreya Sans SC Light" panose="00000400000000000000" pitchFamily="2" charset="0"/>
              </a:rPr>
              <a:t>AND 3D PRINTING 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E7A5D-5EB6-2411-974E-7854687F5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344" y="249967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2000" dirty="0">
                <a:latin typeface="Alegreya Sans SC Light" panose="00000400000000000000" pitchFamily="2" charset="0"/>
              </a:rPr>
              <a:t>P5 Presentation</a:t>
            </a:r>
          </a:p>
          <a:p>
            <a:pPr algn="l"/>
            <a:r>
              <a:rPr lang="nl-NL" sz="2000" dirty="0">
                <a:latin typeface="Alegreya Sans SC Light" panose="00000400000000000000" pitchFamily="2" charset="0"/>
              </a:rPr>
              <a:t>Aron Arend Bakker</a:t>
            </a:r>
          </a:p>
          <a:p>
            <a:pPr algn="l"/>
            <a:r>
              <a:rPr lang="nl-NL" sz="2000" dirty="0">
                <a:latin typeface="Alegreya Sans SC Light" panose="00000400000000000000" pitchFamily="2" charset="0"/>
              </a:rPr>
              <a:t>5658004</a:t>
            </a:r>
            <a:endParaRPr lang="en-GB" sz="2000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0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8212-573B-5CAA-0A0F-4BA76BFD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Disadvantages stock-constrained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C1B7E-4207-7F11-0F5B-B0FED7BC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051"/>
            <a:ext cx="5375988" cy="29143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Creates complex and unique joints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Will use larger elements than necessary, creating saw-off loss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Fills gaps with new elements</a:t>
            </a:r>
          </a:p>
          <a:p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BFC1-95C4-D8B4-BC4F-796EEC15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E1A0-FB52-43EE-9019-8BF71EE04764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2B45C-7AC1-0BE5-AFA3-87ED20D7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73471-8093-C70B-C18D-296BA1936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4" r="9118"/>
          <a:stretch/>
        </p:blipFill>
        <p:spPr>
          <a:xfrm>
            <a:off x="6393180" y="2696117"/>
            <a:ext cx="4434840" cy="2232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17B7D-CD47-17E0-3C95-C35C8390D8D9}"/>
              </a:ext>
            </a:extLst>
          </p:cNvPr>
          <p:cNvSpPr txBox="1"/>
          <p:nvPr/>
        </p:nvSpPr>
        <p:spPr>
          <a:xfrm>
            <a:off x="6393180" y="5010411"/>
            <a:ext cx="4434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https://www.researchgate.net/figure/a-shows-the-optimal-structure-designs-and-element-usage-for-stocks-A-B-and-C-when_fig3_354270307</a:t>
            </a:r>
          </a:p>
        </p:txBody>
      </p:sp>
    </p:spTree>
    <p:extLst>
      <p:ext uri="{BB962C8B-B14F-4D97-AF65-F5344CB8AC3E}">
        <p14:creationId xmlns:p14="http://schemas.microsoft.com/office/powerpoint/2010/main" val="206984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5B06-B801-D9BF-D8D7-BDCD52C6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legreya Sans SC Light" panose="00000400000000000000" pitchFamily="2" charset="0"/>
              </a:rPr>
              <a:t>The proposed solution!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78EA-D70D-EE73-32A7-27F4B8427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68555"/>
            <a:ext cx="5181600" cy="22673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Make connections grow towards elements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Element &gt;= element required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No saw-off!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D4C27-9A58-85BA-11D6-357DDACC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F02B5-6B0D-865A-09BF-EFA2B7A1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11</a:t>
            </a:fld>
            <a:endParaRPr lang="en-GB"/>
          </a:p>
        </p:txBody>
      </p:sp>
      <p:pic>
        <p:nvPicPr>
          <p:cNvPr id="11266" name="Picture 2" descr="My 'HD' rendition of the Drake meme. : r/MemeTemplatesOfficial">
            <a:extLst>
              <a:ext uri="{FF2B5EF4-FFF2-40B4-BE49-F238E27FC236}">
                <a16:creationId xmlns:a16="http://schemas.microsoft.com/office/drawing/2014/main" id="{FE0A1EB4-EAD3-5E5B-ADA8-0F8C6701DA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208" y="1825625"/>
            <a:ext cx="42995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penter, carpentry, handyman, lumberjack, sawing, woodwork icon ...">
            <a:extLst>
              <a:ext uri="{FF2B5EF4-FFF2-40B4-BE49-F238E27FC236}">
                <a16:creationId xmlns:a16="http://schemas.microsoft.com/office/drawing/2014/main" id="{7F048E33-CD49-E4C3-7CC3-45B0588B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53" y="1825625"/>
            <a:ext cx="1558925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AC5F4B-3425-E38A-3D3F-2EA4E461FA50}"/>
              </a:ext>
            </a:extLst>
          </p:cNvPr>
          <p:cNvSpPr txBox="1"/>
          <p:nvPr/>
        </p:nvSpPr>
        <p:spPr>
          <a:xfrm>
            <a:off x="8843712" y="3469521"/>
            <a:ext cx="186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+mj-lt"/>
              </a:rPr>
              <a:t>Substract</a:t>
            </a:r>
            <a:r>
              <a:rPr lang="nl-NL" b="1" dirty="0">
                <a:latin typeface="+mj-lt"/>
              </a:rPr>
              <a:t> </a:t>
            </a:r>
            <a:r>
              <a:rPr lang="nl-NL" b="1" dirty="0" err="1">
                <a:latin typeface="+mj-lt"/>
              </a:rPr>
              <a:t>material</a:t>
            </a:r>
            <a:endParaRPr lang="en-GB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5A7BF-0FFF-0248-137B-A1249F07A4B1}"/>
              </a:ext>
            </a:extLst>
          </p:cNvPr>
          <p:cNvSpPr txBox="1"/>
          <p:nvPr/>
        </p:nvSpPr>
        <p:spPr>
          <a:xfrm>
            <a:off x="9102372" y="5665451"/>
            <a:ext cx="135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+mj-lt"/>
              </a:rPr>
              <a:t>Add</a:t>
            </a:r>
            <a:r>
              <a:rPr lang="nl-NL" b="1" dirty="0">
                <a:latin typeface="+mj-lt"/>
              </a:rPr>
              <a:t> </a:t>
            </a:r>
            <a:r>
              <a:rPr lang="nl-NL" b="1" dirty="0" err="1">
                <a:latin typeface="+mj-lt"/>
              </a:rPr>
              <a:t>material</a:t>
            </a:r>
            <a:endParaRPr lang="en-GB" b="1" dirty="0">
              <a:latin typeface="+mj-lt"/>
            </a:endParaRPr>
          </a:p>
        </p:txBody>
      </p:sp>
      <p:pic>
        <p:nvPicPr>
          <p:cNvPr id="11268" name="Picture 4" descr="Change Icon Vector Art, Icons, and Graphics for Free Download">
            <a:extLst>
              <a:ext uri="{FF2B5EF4-FFF2-40B4-BE49-F238E27FC236}">
                <a16:creationId xmlns:a16="http://schemas.microsoft.com/office/drawing/2014/main" id="{002CD42E-B082-13CF-F755-FB24B689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0330">
            <a:off x="9198473" y="4516892"/>
            <a:ext cx="1180484" cy="9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51983B89-1012-09DC-9664-EE0752DDB9A7}"/>
              </a:ext>
            </a:extLst>
          </p:cNvPr>
          <p:cNvSpPr/>
          <p:nvPr/>
        </p:nvSpPr>
        <p:spPr>
          <a:xfrm rot="1066325" flipH="1">
            <a:off x="10062989" y="4702229"/>
            <a:ext cx="1445092" cy="950012"/>
          </a:xfrm>
          <a:prstGeom prst="arc">
            <a:avLst>
              <a:gd name="adj1" fmla="val 18224873"/>
              <a:gd name="adj2" fmla="val 0"/>
            </a:avLst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656CEE-5604-8595-2BCD-D3B3E8964344}"/>
              </a:ext>
            </a:extLst>
          </p:cNvPr>
          <p:cNvSpPr/>
          <p:nvPr/>
        </p:nvSpPr>
        <p:spPr>
          <a:xfrm>
            <a:off x="6475445" y="4021494"/>
            <a:ext cx="4573555" cy="233485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740C5-12C5-C246-32ED-C53BB5A004FE}"/>
              </a:ext>
            </a:extLst>
          </p:cNvPr>
          <p:cNvSpPr/>
          <p:nvPr/>
        </p:nvSpPr>
        <p:spPr>
          <a:xfrm>
            <a:off x="6613208" y="1547958"/>
            <a:ext cx="4573555" cy="490667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7A99E-3910-D21C-906F-9263C04431DD}"/>
              </a:ext>
            </a:extLst>
          </p:cNvPr>
          <p:cNvSpPr txBox="1"/>
          <p:nvPr/>
        </p:nvSpPr>
        <p:spPr>
          <a:xfrm>
            <a:off x="6054372" y="494114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https://external-content.duckduckgo.com/iu/?u=https%3A%2F%2Fi.redd.it%2Fnssgg09wcxe31.jpg&amp;f=1&amp;nofb=1&amp;ipt=14d75fbdc56d6c583a62013f21d4a5b4d418125f0cd4cbf65037c5e64c2f6f06&amp;ipo=images</a:t>
            </a:r>
          </a:p>
        </p:txBody>
      </p:sp>
    </p:spTree>
    <p:extLst>
      <p:ext uri="{BB962C8B-B14F-4D97-AF65-F5344CB8AC3E}">
        <p14:creationId xmlns:p14="http://schemas.microsoft.com/office/powerpoint/2010/main" val="31954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2115-20A0-9512-536E-8C530C28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4" y="666750"/>
            <a:ext cx="10083600" cy="4320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Alegreya Sans SC Light" panose="00000400000000000000" pitchFamily="2" charset="0"/>
              </a:rPr>
              <a:t>How? Topology</a:t>
            </a:r>
            <a:r>
              <a:rPr lang="en-US" dirty="0">
                <a:latin typeface="Alegreya Sans SC Light" panose="00000400000000000000" pitchFamily="2" charset="0"/>
              </a:rPr>
              <a:t> optimization + 3D printing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27AA2-567C-A226-FB34-F956C90191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n-GB" noProof="0" smtClean="0"/>
              <a:pPr rtl="0"/>
              <a:t>12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C7C1D0-E7A8-394C-E7C3-79C33FB14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4640000" cy="46792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16" name="Picture 2" descr="Studio Minale-Maeda's Keystones: Furniture Made Easy - PLAIN Magazine">
            <a:extLst>
              <a:ext uri="{FF2B5EF4-FFF2-40B4-BE49-F238E27FC236}">
                <a16:creationId xmlns:a16="http://schemas.microsoft.com/office/drawing/2014/main" id="{2A2CB61A-DAAA-F4CD-963E-19E0E85A4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/>
        </p:blipFill>
        <p:spPr bwMode="auto">
          <a:xfrm>
            <a:off x="539750" y="2083158"/>
            <a:ext cx="5556250" cy="35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788488-94E3-08B7-1708-617893B961F1}"/>
              </a:ext>
            </a:extLst>
          </p:cNvPr>
          <p:cNvSpPr txBox="1"/>
          <p:nvPr/>
        </p:nvSpPr>
        <p:spPr>
          <a:xfrm>
            <a:off x="539750" y="562720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https://www.researchgate.net/figure/3D-printed-wooden-furniture-connectors-2_fig1_375886252</a:t>
            </a:r>
          </a:p>
        </p:txBody>
      </p:sp>
    </p:spTree>
    <p:extLst>
      <p:ext uri="{BB962C8B-B14F-4D97-AF65-F5344CB8AC3E}">
        <p14:creationId xmlns:p14="http://schemas.microsoft.com/office/powerpoint/2010/main" val="3607694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9070-6320-0F23-7B28-F6882429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research question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F218A-1940-00BF-CE8B-5059BB91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192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>
                <a:latin typeface="Alegreya Sans SC Light" panose="00000400000000000000" pitchFamily="2" charset="0"/>
              </a:rPr>
              <a:t>“Can stock-constrained digital design combined with 3D printing support the reuse of wooden structural elements without saw-off losses in a sustainable way?”</a:t>
            </a:r>
          </a:p>
          <a:p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4098" name="Picture 2" descr="Computer Pictogram Vector Art, Icons, and Graphics for Free Download">
            <a:extLst>
              <a:ext uri="{FF2B5EF4-FFF2-40B4-BE49-F238E27FC236}">
                <a16:creationId xmlns:a16="http://schemas.microsoft.com/office/drawing/2014/main" id="{69A5C796-15BC-0B01-C46E-08AAA26A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746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ross 3">
            <a:extLst>
              <a:ext uri="{FF2B5EF4-FFF2-40B4-BE49-F238E27FC236}">
                <a16:creationId xmlns:a16="http://schemas.microsoft.com/office/drawing/2014/main" id="{06C54360-6077-CF28-BCA6-59674475DEA8}"/>
              </a:ext>
            </a:extLst>
          </p:cNvPr>
          <p:cNvSpPr/>
          <p:nvPr/>
        </p:nvSpPr>
        <p:spPr>
          <a:xfrm>
            <a:off x="3365500" y="4252911"/>
            <a:ext cx="914400" cy="914400"/>
          </a:xfrm>
          <a:prstGeom prst="plus">
            <a:avLst>
              <a:gd name="adj" fmla="val 3888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 descr="3d, 3d printing, additive manufacturing, printing, three dimensional ...">
            <a:extLst>
              <a:ext uri="{FF2B5EF4-FFF2-40B4-BE49-F238E27FC236}">
                <a16:creationId xmlns:a16="http://schemas.microsoft.com/office/drawing/2014/main" id="{8D2117DC-2A65-1DC4-5803-B46AEAB8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756111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quals 4">
            <a:extLst>
              <a:ext uri="{FF2B5EF4-FFF2-40B4-BE49-F238E27FC236}">
                <a16:creationId xmlns:a16="http://schemas.microsoft.com/office/drawing/2014/main" id="{6F3AF343-7B19-FFA9-7952-1EA9349F5C73}"/>
              </a:ext>
            </a:extLst>
          </p:cNvPr>
          <p:cNvSpPr/>
          <p:nvPr/>
        </p:nvSpPr>
        <p:spPr>
          <a:xfrm>
            <a:off x="6873700" y="4241800"/>
            <a:ext cx="914400" cy="914400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102" name="Picture 6" descr="Carpenter, carpentry, handyman, lumberjack, sawing, woodwork icon ...">
            <a:extLst>
              <a:ext uri="{FF2B5EF4-FFF2-40B4-BE49-F238E27FC236}">
                <a16:creationId xmlns:a16="http://schemas.microsoft.com/office/drawing/2014/main" id="{6C3B0299-5C84-8B83-ED48-8FC335CD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550" y="37435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C731D09A-1482-3296-A927-0E8DBB70F3A3}"/>
              </a:ext>
            </a:extLst>
          </p:cNvPr>
          <p:cNvSpPr/>
          <p:nvPr/>
        </p:nvSpPr>
        <p:spPr>
          <a:xfrm>
            <a:off x="8131000" y="3429000"/>
            <a:ext cx="2705100" cy="2705100"/>
          </a:xfrm>
          <a:prstGeom prst="noSmoking">
            <a:avLst>
              <a:gd name="adj" fmla="val 5066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1FD9C9-73FB-2E2E-5589-ABE29E76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A919D-1F31-4BC6-B07C-B3E032B1E1D8}" type="datetime1">
              <a:rPr lang="en-GB" smtClean="0"/>
              <a:t>18/06/2024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31261F-E10F-46F5-5059-C64DA441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87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58AA-A686-7983-8937-073AEEF2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The desired end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41134-8CA3-AF52-A10E-B17CAD93F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A design tool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0381779-6294-9576-A9C4-9E93953C3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993450"/>
            <a:ext cx="5157787" cy="270783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98D08-5D2A-61F8-E3A9-31320E778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LCA results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9B50B20-A93C-45AF-1C67-9A26A0A4F3C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29888998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0501AB-2848-1DC3-6D52-6959E91F893B}"/>
              </a:ext>
            </a:extLst>
          </p:cNvPr>
          <p:cNvCxnSpPr/>
          <p:nvPr/>
        </p:nvCxnSpPr>
        <p:spPr>
          <a:xfrm>
            <a:off x="6934200" y="3187700"/>
            <a:ext cx="3543300" cy="162560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8F42F1-75DD-C7E1-B166-0244F98CC64A}"/>
              </a:ext>
            </a:extLst>
          </p:cNvPr>
          <p:cNvSpPr txBox="1"/>
          <p:nvPr/>
        </p:nvSpPr>
        <p:spPr>
          <a:xfrm>
            <a:off x="8617760" y="416270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83E36-4689-681D-A85D-7DA318526CF9}"/>
              </a:ext>
            </a:extLst>
          </p:cNvPr>
          <p:cNvSpPr txBox="1"/>
          <p:nvPr/>
        </p:nvSpPr>
        <p:spPr>
          <a:xfrm>
            <a:off x="9573030" y="447758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910CD-3353-D32C-9AC8-F28B6BFE75F0}"/>
              </a:ext>
            </a:extLst>
          </p:cNvPr>
          <p:cNvSpPr txBox="1"/>
          <p:nvPr/>
        </p:nvSpPr>
        <p:spPr>
          <a:xfrm>
            <a:off x="10567833" y="479163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42C13-97A5-F916-4ADE-7E9C019A2F47}"/>
              </a:ext>
            </a:extLst>
          </p:cNvPr>
          <p:cNvSpPr txBox="1"/>
          <p:nvPr/>
        </p:nvSpPr>
        <p:spPr>
          <a:xfrm>
            <a:off x="7656667" y="325997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5E298-A5BA-AEAB-DD6C-82E79E3455AE}"/>
              </a:ext>
            </a:extLst>
          </p:cNvPr>
          <p:cNvSpPr txBox="1"/>
          <p:nvPr/>
        </p:nvSpPr>
        <p:spPr>
          <a:xfrm>
            <a:off x="6640699" y="297898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  <a:endParaRPr lang="en-GB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9BF08BB-40A5-91C6-B1DB-56147454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DE24-E09B-4AEF-B18C-362CCEF27624}" type="datetime1">
              <a:rPr lang="en-GB" smtClean="0"/>
              <a:t>18/06/2024</a:t>
            </a:fld>
            <a:endParaRPr lang="en-GB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3529258-5DF2-D1C6-1639-4858F07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23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C068-9E6E-570A-B54A-FE9EBF7F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casestudy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5122" name="Picture 2" descr="Faculty of Architecture TU Delft">
            <a:extLst>
              <a:ext uri="{FF2B5EF4-FFF2-40B4-BE49-F238E27FC236}">
                <a16:creationId xmlns:a16="http://schemas.microsoft.com/office/drawing/2014/main" id="{C57D8ABC-E523-AFD3-D3B8-76BAAE087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7"/>
          <a:stretch/>
        </p:blipFill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2C309-976E-5C51-A9FF-F5A763BC7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6"/>
          <a:stretch/>
        </p:blipFill>
        <p:spPr>
          <a:xfrm>
            <a:off x="838199" y="1825626"/>
            <a:ext cx="10515600" cy="435133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14198BA-675F-C36B-7D47-5CA381B3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DAC1-C5D5-4C4A-824A-814C18E55709}" type="datetime1">
              <a:rPr lang="en-GB" smtClean="0"/>
              <a:t>18/06/2024</a:t>
            </a:fld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284784-51F5-6031-88D8-28FDEF2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8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69C1-8B09-1AD4-9873-C92090A1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scenario’s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DCA1F8-1428-1B0B-6E55-8F0F519A1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169" y="1962005"/>
            <a:ext cx="9199661" cy="407857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B47E-FF2E-F389-4C59-0B2FEC20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D0A16-D421-EB48-F044-77B4FA5D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696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E991-FC55-5BAF-CDDB-91534C71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Scenario 1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BB98-F384-DC0A-04D8-3ABBEEF7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9" y="1825625"/>
            <a:ext cx="828826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B164-59D3-1CAA-D4ED-D42CDB9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B6FC2-2CFD-84A8-FBC7-6FF2BBF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E991-FC55-5BAF-CDDB-91534C71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Scenario 2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BB98-F384-DC0A-04D8-3ABBEEF7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869" y="1825625"/>
            <a:ext cx="828826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B164-59D3-1CAA-D4ED-D42CDB9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B6FC2-2CFD-84A8-FBC7-6FF2BBF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4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E991-FC55-5BAF-CDDB-91534C71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Scenario</a:t>
            </a:r>
            <a:r>
              <a:rPr lang="nl-NL" dirty="0"/>
              <a:t> 3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BB98-F384-DC0A-04D8-3ABBEEF7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869" y="1825625"/>
            <a:ext cx="828826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B164-59D3-1CAA-D4ED-D42CDB9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B6FC2-2CFD-84A8-FBC7-6FF2BBF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63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40690-17CB-9586-8ECE-178DC704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Context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8E83F-D8D6-C495-5BB1-5C250E5A9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057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Alegreya Sans SC Light" panose="00000400000000000000" pitchFamily="2" charset="0"/>
              </a:rPr>
              <a:t>40% of primary energy goes to the building industry </a:t>
            </a:r>
            <a:r>
              <a:rPr lang="en-GB" sz="1800" i="1" dirty="0">
                <a:latin typeface="Alegreya Sans SC Light" panose="00000400000000000000" pitchFamily="2" charset="0"/>
              </a:rPr>
              <a:t>(European Commission, 2017)</a:t>
            </a:r>
          </a:p>
          <a:p>
            <a:r>
              <a:rPr lang="en-GB" dirty="0">
                <a:latin typeface="Alegreya Sans SC Light" panose="00000400000000000000" pitchFamily="2" charset="0"/>
              </a:rPr>
              <a:t>The EU pushes for greater reuse of building components </a:t>
            </a:r>
            <a:r>
              <a:rPr lang="en-GB" sz="1800" i="1" dirty="0">
                <a:latin typeface="Alegreya Sans SC Light" panose="00000400000000000000" pitchFamily="2" charset="0"/>
              </a:rPr>
              <a:t>(Didier, 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17DAF-8A18-3C88-CC94-E44342FF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F0A0F-8CBB-303D-A9B7-8ABB3611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0246277-7EDC-5C7A-9CAF-1EF02FD17AF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404684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997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E991-FC55-5BAF-CDDB-91534C71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Scenario 4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BB98-F384-DC0A-04D8-3ABBEEF7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869" y="1825625"/>
            <a:ext cx="828826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B164-59D3-1CAA-D4ED-D42CDB9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B6FC2-2CFD-84A8-FBC7-6FF2BBF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84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E991-FC55-5BAF-CDDB-91534C71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Scenario 5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BB98-F384-DC0A-04D8-3ABBEEF7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869" y="1825625"/>
            <a:ext cx="828826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B164-59D3-1CAA-D4ED-D42CDB9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B6FC2-2CFD-84A8-FBC7-6FF2BBF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488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3DB5-4405-3672-F18E-01DF7B7A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scenario’s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B0B702-82B3-26EB-6212-A55530C9EF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670345"/>
              </p:ext>
            </p:extLst>
          </p:nvPr>
        </p:nvGraphicFramePr>
        <p:xfrm>
          <a:off x="838201" y="1690689"/>
          <a:ext cx="8015514" cy="480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51A4CB5-7785-D1D6-B0F5-540018563557}"/>
              </a:ext>
            </a:extLst>
          </p:cNvPr>
          <p:cNvGrpSpPr/>
          <p:nvPr/>
        </p:nvGrpSpPr>
        <p:grpSpPr>
          <a:xfrm>
            <a:off x="6429829" y="1666993"/>
            <a:ext cx="4923972" cy="3500318"/>
            <a:chOff x="6170613" y="1482723"/>
            <a:chExt cx="5183188" cy="3684588"/>
          </a:xfrm>
        </p:grpSpPr>
        <p:graphicFrame>
          <p:nvGraphicFramePr>
            <p:cNvPr id="4" name="Content Placeholder 8">
              <a:extLst>
                <a:ext uri="{FF2B5EF4-FFF2-40B4-BE49-F238E27FC236}">
                  <a16:creationId xmlns:a16="http://schemas.microsoft.com/office/drawing/2014/main" id="{DFF80795-501B-139C-8B94-AB833A251C0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17865145"/>
                </p:ext>
              </p:extLst>
            </p:nvPr>
          </p:nvGraphicFramePr>
          <p:xfrm>
            <a:off x="6170613" y="1482723"/>
            <a:ext cx="5183188" cy="3684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51FDA3-6ED3-4CAB-4EE6-F26C7E0BA76A}"/>
                </a:ext>
              </a:extLst>
            </p:cNvPr>
            <p:cNvCxnSpPr/>
            <p:nvPr/>
          </p:nvCxnSpPr>
          <p:spPr>
            <a:xfrm>
              <a:off x="6932613" y="2165348"/>
              <a:ext cx="3543300" cy="1625600"/>
            </a:xfrm>
            <a:prstGeom prst="straightConnector1">
              <a:avLst/>
            </a:prstGeom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A574BE-E5F0-A19C-DCE7-1D07E9D0682B}"/>
                </a:ext>
              </a:extLst>
            </p:cNvPr>
            <p:cNvSpPr txBox="1"/>
            <p:nvPr/>
          </p:nvSpPr>
          <p:spPr>
            <a:xfrm>
              <a:off x="8616173" y="3140351"/>
              <a:ext cx="261883" cy="388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Alegreya Sans SC Light" panose="00000400000000000000" pitchFamily="2" charset="0"/>
                </a:rPr>
                <a:t>?</a:t>
              </a:r>
              <a:endParaRPr lang="en-GB" dirty="0">
                <a:latin typeface="Alegreya Sans SC Light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75FB1F-E23F-EE2C-BBE7-7FA8C3B947E6}"/>
                </a:ext>
              </a:extLst>
            </p:cNvPr>
            <p:cNvSpPr txBox="1"/>
            <p:nvPr/>
          </p:nvSpPr>
          <p:spPr>
            <a:xfrm>
              <a:off x="9571443" y="3455231"/>
              <a:ext cx="261883" cy="388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Alegreya Sans SC Light" panose="00000400000000000000" pitchFamily="2" charset="0"/>
                </a:rPr>
                <a:t>?</a:t>
              </a:r>
              <a:endParaRPr lang="en-GB" dirty="0">
                <a:latin typeface="Alegreya Sans SC Light" panose="000004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3652C8-E01A-2B0E-2C60-A027810A49E5}"/>
                </a:ext>
              </a:extLst>
            </p:cNvPr>
            <p:cNvSpPr txBox="1"/>
            <p:nvPr/>
          </p:nvSpPr>
          <p:spPr>
            <a:xfrm>
              <a:off x="10566246" y="3769278"/>
              <a:ext cx="261883" cy="388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Alegreya Sans SC Light" panose="00000400000000000000" pitchFamily="2" charset="0"/>
                </a:rPr>
                <a:t>?</a:t>
              </a:r>
              <a:endParaRPr lang="en-GB" dirty="0">
                <a:latin typeface="Alegreya Sans SC Light" panose="000004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AE0CEF-6AD8-86D4-543E-47F30A70EAFE}"/>
                </a:ext>
              </a:extLst>
            </p:cNvPr>
            <p:cNvSpPr txBox="1"/>
            <p:nvPr/>
          </p:nvSpPr>
          <p:spPr>
            <a:xfrm>
              <a:off x="7655080" y="2237618"/>
              <a:ext cx="261883" cy="388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Alegreya Sans SC Light" panose="00000400000000000000" pitchFamily="2" charset="0"/>
                </a:rPr>
                <a:t>?</a:t>
              </a:r>
              <a:endParaRPr lang="en-GB" dirty="0">
                <a:latin typeface="Alegreya Sans SC Light" panose="000004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FBF2AB-A31B-24F1-AFED-4D8538EFF3BD}"/>
                </a:ext>
              </a:extLst>
            </p:cNvPr>
            <p:cNvSpPr txBox="1"/>
            <p:nvPr/>
          </p:nvSpPr>
          <p:spPr>
            <a:xfrm>
              <a:off x="6639112" y="1956632"/>
              <a:ext cx="261883" cy="388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Alegreya Sans SC Light" panose="00000400000000000000" pitchFamily="2" charset="0"/>
                </a:rPr>
                <a:t>?</a:t>
              </a:r>
              <a:endParaRPr lang="en-GB" dirty="0">
                <a:latin typeface="Alegreya Sans SC Light" panose="00000400000000000000" pitchFamily="2" charset="0"/>
              </a:endParaRPr>
            </a:p>
          </p:txBody>
        </p: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844A21B-DD8F-59CD-3C5B-FE681551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3391-AEE3-4254-BFA1-A92F7E862BFA}" type="datetime1">
              <a:rPr lang="en-GB" smtClean="0"/>
              <a:t>18/06/2024</a:t>
            </a:fld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835BC9-1780-0F04-4B2E-7FF45E79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31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12A1-F088-D6FC-8BBE-2D4C7F65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workflow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5F538-8312-84D9-2F91-9CF8F319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613-6F3E-4224-B257-95620745859B}" type="datetime1">
              <a:rPr lang="en-GB" smtClean="0"/>
              <a:t>19/06/2024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54DF8E-9B06-DD52-A80F-862D6DD3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5244D2D-7655-89C4-D449-815B2FD85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873443"/>
              </p:ext>
            </p:extLst>
          </p:nvPr>
        </p:nvGraphicFramePr>
        <p:xfrm>
          <a:off x="1496942" y="1368001"/>
          <a:ext cx="9198115" cy="50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C3F66F4-E747-EAAF-6BA1-8C34AEFD70D3}"/>
              </a:ext>
            </a:extLst>
          </p:cNvPr>
          <p:cNvSpPr/>
          <p:nvPr/>
        </p:nvSpPr>
        <p:spPr>
          <a:xfrm>
            <a:off x="2948369" y="1967056"/>
            <a:ext cx="1219200" cy="12192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544" r="-17544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BA437C-8302-F6A6-FACF-952AA51DDF45}"/>
              </a:ext>
            </a:extLst>
          </p:cNvPr>
          <p:cNvSpPr/>
          <p:nvPr/>
        </p:nvSpPr>
        <p:spPr>
          <a:xfrm>
            <a:off x="4167569" y="4880399"/>
            <a:ext cx="1219200" cy="12192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234" r="-452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F71FCD-00CB-C7EC-1F25-00C2B6D3999D}"/>
              </a:ext>
            </a:extLst>
          </p:cNvPr>
          <p:cNvSpPr/>
          <p:nvPr/>
        </p:nvSpPr>
        <p:spPr>
          <a:xfrm>
            <a:off x="5486399" y="1967056"/>
            <a:ext cx="1219200" cy="12192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33" r="-16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D4F2A5-9D8C-E497-8986-43E2B0AE5E97}"/>
              </a:ext>
            </a:extLst>
          </p:cNvPr>
          <p:cNvSpPr/>
          <p:nvPr/>
        </p:nvSpPr>
        <p:spPr>
          <a:xfrm>
            <a:off x="8090728" y="1967056"/>
            <a:ext cx="1219200" cy="1219200"/>
          </a:xfrm>
          <a:prstGeom prst="ellipse">
            <a:avLst/>
          </a:prstGeom>
          <a:blipFill>
            <a:blip r:embed="rId10"/>
            <a:srcRect/>
            <a:stretch>
              <a:fillRect l="-220536" r="-350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4AF2DC-CCA3-E9D5-D31E-28ACABBCF518}"/>
              </a:ext>
            </a:extLst>
          </p:cNvPr>
          <p:cNvSpPr/>
          <p:nvPr/>
        </p:nvSpPr>
        <p:spPr>
          <a:xfrm>
            <a:off x="6871528" y="4880399"/>
            <a:ext cx="1219200" cy="121920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3C2B20-09D7-7E44-B698-C1767FE76E9B}"/>
              </a:ext>
            </a:extLst>
          </p:cNvPr>
          <p:cNvSpPr/>
          <p:nvPr/>
        </p:nvSpPr>
        <p:spPr>
          <a:xfrm>
            <a:off x="9577471" y="4880399"/>
            <a:ext cx="1219200" cy="12192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9C7E1F-CFD4-0F72-A06F-2D17373CC1D5}"/>
              </a:ext>
            </a:extLst>
          </p:cNvPr>
          <p:cNvSpPr/>
          <p:nvPr/>
        </p:nvSpPr>
        <p:spPr>
          <a:xfrm>
            <a:off x="1461626" y="4880399"/>
            <a:ext cx="1219200" cy="121920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67" b="-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E455F3-9463-308E-9DDF-7452FC901AF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071226" y="4354286"/>
            <a:ext cx="0" cy="52611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647E96-DE30-69E3-02B0-66C9FDC63EE7}"/>
              </a:ext>
            </a:extLst>
          </p:cNvPr>
          <p:cNvCxnSpPr/>
          <p:nvPr/>
        </p:nvCxnSpPr>
        <p:spPr>
          <a:xfrm>
            <a:off x="3536199" y="3186256"/>
            <a:ext cx="0" cy="4169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F9A09-8999-735A-1B01-CF2296ADCA41}"/>
              </a:ext>
            </a:extLst>
          </p:cNvPr>
          <p:cNvCxnSpPr>
            <a:stCxn id="11" idx="0"/>
          </p:cNvCxnSpPr>
          <p:nvPr/>
        </p:nvCxnSpPr>
        <p:spPr>
          <a:xfrm flipV="1">
            <a:off x="4777169" y="4288971"/>
            <a:ext cx="0" cy="59142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ECD388-7306-F3B6-2BB3-8D05577FBF07}"/>
              </a:ext>
            </a:extLst>
          </p:cNvPr>
          <p:cNvCxnSpPr/>
          <p:nvPr/>
        </p:nvCxnSpPr>
        <p:spPr>
          <a:xfrm>
            <a:off x="6095999" y="3186256"/>
            <a:ext cx="0" cy="4169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97EAA7-9BF4-B4D6-698C-67481F703D28}"/>
              </a:ext>
            </a:extLst>
          </p:cNvPr>
          <p:cNvCxnSpPr/>
          <p:nvPr/>
        </p:nvCxnSpPr>
        <p:spPr>
          <a:xfrm flipV="1">
            <a:off x="7481128" y="4288971"/>
            <a:ext cx="0" cy="59142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30629F-6A76-FE6D-02CF-2C6F9F189BC0}"/>
              </a:ext>
            </a:extLst>
          </p:cNvPr>
          <p:cNvCxnSpPr/>
          <p:nvPr/>
        </p:nvCxnSpPr>
        <p:spPr>
          <a:xfrm>
            <a:off x="8700328" y="3186256"/>
            <a:ext cx="0" cy="4169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191324-9837-662E-FDBB-F9E30B237A44}"/>
              </a:ext>
            </a:extLst>
          </p:cNvPr>
          <p:cNvCxnSpPr/>
          <p:nvPr/>
        </p:nvCxnSpPr>
        <p:spPr>
          <a:xfrm flipV="1">
            <a:off x="10187071" y="4354286"/>
            <a:ext cx="0" cy="5261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3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19CD-B45C-E710-EB1F-768FB6DA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stock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06E5-0C11-F61A-F76A-7C95A21295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Reclaimed timber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Circulair hub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3D-digital copies for library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26E61-9B2D-14A9-50F6-7B49FE2D9F1B}"/>
              </a:ext>
            </a:extLst>
          </p:cNvPr>
          <p:cNvGrpSpPr/>
          <p:nvPr/>
        </p:nvGrpSpPr>
        <p:grpSpPr>
          <a:xfrm>
            <a:off x="6180623" y="4642334"/>
            <a:ext cx="1751099" cy="1511741"/>
            <a:chOff x="7329401" y="1574490"/>
            <a:chExt cx="1751099" cy="1511741"/>
          </a:xfrm>
        </p:grpSpPr>
        <p:pic>
          <p:nvPicPr>
            <p:cNvPr id="6146" name="Picture 2" descr="QR Code PNG Images Transparent Free Download | PNGMart">
              <a:extLst>
                <a:ext uri="{FF2B5EF4-FFF2-40B4-BE49-F238E27FC236}">
                  <a16:creationId xmlns:a16="http://schemas.microsoft.com/office/drawing/2014/main" id="{890D0E25-2B0A-3768-B265-4422A90B2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401" y="1574490"/>
              <a:ext cx="1751099" cy="151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55368317-111B-2D93-B5F1-95BAB11DE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6763" y="1863680"/>
              <a:ext cx="1036373" cy="1036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0" name="Picture 6" descr="Pile Wood Timber Line Icon Vector Stock Vector (Royalty Free ...">
            <a:extLst>
              <a:ext uri="{FF2B5EF4-FFF2-40B4-BE49-F238E27FC236}">
                <a16:creationId xmlns:a16="http://schemas.microsoft.com/office/drawing/2014/main" id="{C3ABD561-A4D1-6301-6BC9-C72F740B2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 bwMode="auto">
          <a:xfrm>
            <a:off x="271514" y="4046000"/>
            <a:ext cx="24765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ctogram of truck, minimal line icon transportation illustration ...">
            <a:extLst>
              <a:ext uri="{FF2B5EF4-FFF2-40B4-BE49-F238E27FC236}">
                <a16:creationId xmlns:a16="http://schemas.microsoft.com/office/drawing/2014/main" id="{1F2FAEB9-18D4-3DBB-1490-46D1B45CB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t="2663" r="1856" b="4681"/>
          <a:stretch/>
        </p:blipFill>
        <p:spPr bwMode="auto">
          <a:xfrm flipH="1">
            <a:off x="3105376" y="4312700"/>
            <a:ext cx="2267988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42B72C-D078-D15F-116A-FE93279DDF28}"/>
              </a:ext>
            </a:extLst>
          </p:cNvPr>
          <p:cNvGrpSpPr/>
          <p:nvPr/>
        </p:nvGrpSpPr>
        <p:grpSpPr>
          <a:xfrm>
            <a:off x="8748688" y="4001294"/>
            <a:ext cx="2801962" cy="2666205"/>
            <a:chOff x="8748688" y="4001294"/>
            <a:chExt cx="2801962" cy="26662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9AD8F1-48F3-92AE-4554-6346A3D9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</a:blip>
            <a:stretch>
              <a:fillRect/>
            </a:stretch>
          </p:blipFill>
          <p:spPr>
            <a:xfrm>
              <a:off x="9750515" y="5019012"/>
              <a:ext cx="1499746" cy="1042506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DCE730B-B57C-D06E-3414-25E689D33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8688" y="4001294"/>
              <a:ext cx="1036373" cy="1036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Monitor Icon Vector Art, Icons, and Graphics for Free Download">
              <a:extLst>
                <a:ext uri="{FF2B5EF4-FFF2-40B4-BE49-F238E27FC236}">
                  <a16:creationId xmlns:a16="http://schemas.microsoft.com/office/drawing/2014/main" id="{5F867B2B-F0B6-2125-B204-A6419E22A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485" y="4642334"/>
              <a:ext cx="2025165" cy="2025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53EED9D-0C31-0FF8-9752-AB402DA4C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2545" y="5122422"/>
              <a:ext cx="835686" cy="83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0EFD58-5BA2-D019-F14D-BEE5D990966D}"/>
                </a:ext>
              </a:extLst>
            </p:cNvPr>
            <p:cNvCxnSpPr/>
            <p:nvPr/>
          </p:nvCxnSpPr>
          <p:spPr>
            <a:xfrm>
              <a:off x="8748688" y="5019012"/>
              <a:ext cx="1001827" cy="93909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92D3E6-B74A-C883-347A-A7A88FB5348C}"/>
                </a:ext>
              </a:extLst>
            </p:cNvPr>
            <p:cNvCxnSpPr/>
            <p:nvPr/>
          </p:nvCxnSpPr>
          <p:spPr>
            <a:xfrm>
              <a:off x="9785061" y="4093016"/>
              <a:ext cx="1568739" cy="94465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3C2E36F-F467-17E2-9E20-EEDAD1AD46B1}"/>
              </a:ext>
            </a:extLst>
          </p:cNvPr>
          <p:cNvSpPr/>
          <p:nvPr/>
        </p:nvSpPr>
        <p:spPr>
          <a:xfrm>
            <a:off x="2392394" y="5122422"/>
            <a:ext cx="497263" cy="36578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E32F290-43C0-708D-94EB-B914112DCA11}"/>
              </a:ext>
            </a:extLst>
          </p:cNvPr>
          <p:cNvSpPr/>
          <p:nvPr/>
        </p:nvSpPr>
        <p:spPr>
          <a:xfrm>
            <a:off x="5570845" y="5122422"/>
            <a:ext cx="497263" cy="36578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1214773-3C96-2A29-A710-73EC1015CE7E}"/>
              </a:ext>
            </a:extLst>
          </p:cNvPr>
          <p:cNvSpPr/>
          <p:nvPr/>
        </p:nvSpPr>
        <p:spPr>
          <a:xfrm>
            <a:off x="8087944" y="5118124"/>
            <a:ext cx="497263" cy="36578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ED944BC0-A385-2997-7120-A46F25A77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28315"/>
          <a:stretch/>
        </p:blipFill>
        <p:spPr bwMode="auto">
          <a:xfrm>
            <a:off x="5570845" y="1690688"/>
            <a:ext cx="5782955" cy="20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88DC5B8-3A27-125A-3B18-F2032678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EC9E2-CDFF-4C08-96E7-4198392B91CA}" type="datetime1">
              <a:rPr lang="en-GB" smtClean="0"/>
              <a:t>18/06/2024</a:t>
            </a:fld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D868D73-0B43-789D-F633-A03C603E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24</a:t>
            </a:fld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934622-814F-0670-FA11-5CF13E32C9D7}"/>
              </a:ext>
            </a:extLst>
          </p:cNvPr>
          <p:cNvSpPr txBox="1"/>
          <p:nvPr/>
        </p:nvSpPr>
        <p:spPr>
          <a:xfrm>
            <a:off x="5537207" y="374286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https://encrypted-tbn2.gstatic.com/images?q=tbn:ANd9GcSnmCTwDgEoYhbhAsd5nQcgTsUhzaNseO4IdkPnF7eGr_m657ch</a:t>
            </a:r>
          </a:p>
        </p:txBody>
      </p:sp>
    </p:spTree>
    <p:extLst>
      <p:ext uri="{BB962C8B-B14F-4D97-AF65-F5344CB8AC3E}">
        <p14:creationId xmlns:p14="http://schemas.microsoft.com/office/powerpoint/2010/main" val="3680126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97CC-3839-4E32-4C8A-C6E41A20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Recreating the original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3A4D0-1504-02E8-CDC0-5EF7F874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7E5A-3D33-4004-A06C-C5390FF705B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817BF-6226-8429-33A6-F3C9BB7C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25</a:t>
            </a:fld>
            <a:endParaRPr lang="en-GB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433D9AA-BF2B-33C6-CD2A-DC5AAC4E5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501" r="-20501"/>
          <a:stretch/>
        </p:blipFill>
        <p:spPr>
          <a:xfrm>
            <a:off x="1226510" y="1825625"/>
            <a:ext cx="828827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367068-409C-90F0-BCD7-23C84953A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91" y="3186859"/>
            <a:ext cx="1758204" cy="92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A24F8-5799-5AC3-C176-FC6A2920C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91" y="4809732"/>
            <a:ext cx="1758204" cy="92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1A3B2-2CB8-D3A0-0F9E-BF331B03F4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091" y="1563986"/>
            <a:ext cx="1758424" cy="92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C2D86E-65CE-0986-E9BA-4B71CFAD9B04}"/>
              </a:ext>
            </a:extLst>
          </p:cNvPr>
          <p:cNvSpPr txBox="1"/>
          <p:nvPr/>
        </p:nvSpPr>
        <p:spPr>
          <a:xfrm>
            <a:off x="9562992" y="2561885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Original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1DD76-97E7-277B-4CC4-6A2BD7A010DF}"/>
              </a:ext>
            </a:extLst>
          </p:cNvPr>
          <p:cNvSpPr txBox="1"/>
          <p:nvPr/>
        </p:nvSpPr>
        <p:spPr>
          <a:xfrm>
            <a:off x="9562992" y="4180892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New wood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6BF77-CED2-CD63-804B-3B4B2D06C699}"/>
              </a:ext>
            </a:extLst>
          </p:cNvPr>
          <p:cNvSpPr txBox="1"/>
          <p:nvPr/>
        </p:nvSpPr>
        <p:spPr>
          <a:xfrm>
            <a:off x="9562992" y="5807631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Reused wood</a:t>
            </a:r>
          </a:p>
        </p:txBody>
      </p:sp>
    </p:spTree>
    <p:extLst>
      <p:ext uri="{BB962C8B-B14F-4D97-AF65-F5344CB8AC3E}">
        <p14:creationId xmlns:p14="http://schemas.microsoft.com/office/powerpoint/2010/main" val="870316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95FC9-1AC6-13AA-FCDD-80C21E07E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Creating freedom of motion</a:t>
            </a:r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0C18B0F4-466A-233B-CAD9-DB95E08DD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8283405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F1DF-8522-4C0B-9D31-230E9E69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473A-1130-436A-9708-9CFE2FC19A79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9FB76-DCFC-4238-99A2-6065D09D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26</a:t>
            </a:fld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EEC99A-F8FF-E41F-99F6-B1DCED432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09" y="2461217"/>
            <a:ext cx="1758204" cy="92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9F4F52-B145-A425-AC73-37B14FE7D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09" y="4215413"/>
            <a:ext cx="1758204" cy="92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5029A20-3FEF-F66B-1393-230DBEC4345F}"/>
              </a:ext>
            </a:extLst>
          </p:cNvPr>
          <p:cNvSpPr txBox="1"/>
          <p:nvPr/>
        </p:nvSpPr>
        <p:spPr>
          <a:xfrm>
            <a:off x="9385710" y="3462292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Optimized 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1C410C-8E0F-A35A-5D95-84847AA3853E}"/>
              </a:ext>
            </a:extLst>
          </p:cNvPr>
          <p:cNvSpPr txBox="1"/>
          <p:nvPr/>
        </p:nvSpPr>
        <p:spPr>
          <a:xfrm>
            <a:off x="9422687" y="5216488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Optimized connections</a:t>
            </a:r>
          </a:p>
        </p:txBody>
      </p:sp>
    </p:spTree>
    <p:extLst>
      <p:ext uri="{BB962C8B-B14F-4D97-AF65-F5344CB8AC3E}">
        <p14:creationId xmlns:p14="http://schemas.microsoft.com/office/powerpoint/2010/main" val="331738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9C51-7444-86EC-84AB-85F072A0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Reuse optimizations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730DA-F01B-82F0-28AB-BE8B80EC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A83E-8D65-4A95-8B4A-E1832D60FD6A}" type="datetime1">
              <a:rPr lang="en-GB" smtClean="0"/>
              <a:t>19/06/2024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815A-D78C-750B-4F2D-6CE49D3C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27</a:t>
            </a:fld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AB8CC11-95E6-5501-851B-00DE794C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867526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legreya Sans SC Light" panose="00000400000000000000" pitchFamily="2" charset="0"/>
              </a:rPr>
              <a:t>Element &gt;= element required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No stock-constrained optimization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With saw-off losses</a:t>
            </a:r>
          </a:p>
          <a:p>
            <a:endParaRPr lang="en-GB" sz="2000" dirty="0">
              <a:latin typeface="Alegreya Sans SC Light" panose="00000400000000000000" pitchFamily="2" charset="0"/>
            </a:endParaRP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C25D3090-CB8C-EB55-08B1-79F29A8838BF}"/>
              </a:ext>
            </a:extLst>
          </p:cNvPr>
          <p:cNvSpPr txBox="1">
            <a:spLocks/>
          </p:cNvSpPr>
          <p:nvPr/>
        </p:nvSpPr>
        <p:spPr>
          <a:xfrm>
            <a:off x="4662237" y="1690688"/>
            <a:ext cx="3043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legreya Sans SC Light" panose="00000400000000000000" pitchFamily="2" charset="0"/>
              </a:rPr>
              <a:t>Element &gt;= element required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With stock-constrained optimization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With saw-off losses</a:t>
            </a:r>
          </a:p>
          <a:p>
            <a:endParaRPr lang="en-GB" sz="2000" dirty="0">
              <a:latin typeface="Alegreya Sans SC Light" panose="00000400000000000000" pitchFamily="2" charset="0"/>
            </a:endParaRP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F73E2C7E-292A-B4DE-34D4-9E087B53656A}"/>
              </a:ext>
            </a:extLst>
          </p:cNvPr>
          <p:cNvSpPr txBox="1">
            <a:spLocks/>
          </p:cNvSpPr>
          <p:nvPr/>
        </p:nvSpPr>
        <p:spPr>
          <a:xfrm>
            <a:off x="8486273" y="1690688"/>
            <a:ext cx="3078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legreya Sans SC Light" panose="00000400000000000000" pitchFamily="2" charset="0"/>
              </a:rPr>
              <a:t>Element &lt;= element required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with stock-constrained optimization</a:t>
            </a:r>
          </a:p>
          <a:p>
            <a:r>
              <a:rPr lang="en-US" sz="2000" dirty="0">
                <a:latin typeface="Alegreya Sans SC Light" panose="00000400000000000000" pitchFamily="2" charset="0"/>
              </a:rPr>
              <a:t>Without saw-off losses</a:t>
            </a:r>
          </a:p>
          <a:p>
            <a:endParaRPr lang="en-GB" sz="2000" dirty="0">
              <a:latin typeface="Alegreya Sans SC Light" panose="000004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ED899A-F3BC-F8FF-D061-EED9ECAE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62" y="3833831"/>
            <a:ext cx="2438402" cy="128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673827-904E-A311-D089-D445B11B6958}"/>
              </a:ext>
            </a:extLst>
          </p:cNvPr>
          <p:cNvSpPr txBox="1"/>
          <p:nvPr/>
        </p:nvSpPr>
        <p:spPr>
          <a:xfrm>
            <a:off x="1048751" y="5243650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Reused wood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ADBF64-3B07-06E4-C520-90DB0FACF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3833831"/>
            <a:ext cx="2438402" cy="128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6CFCA9-36AA-655F-1751-1911B221DDFB}"/>
              </a:ext>
            </a:extLst>
          </p:cNvPr>
          <p:cNvSpPr txBox="1"/>
          <p:nvPr/>
        </p:nvSpPr>
        <p:spPr>
          <a:xfrm>
            <a:off x="4876799" y="5244300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Optimized design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4D859-A03A-B748-063F-EAAC4789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36" y="3833831"/>
            <a:ext cx="2438402" cy="128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423B14-8737-0CAE-5B45-019D36F4FCED}"/>
              </a:ext>
            </a:extLst>
          </p:cNvPr>
          <p:cNvSpPr txBox="1"/>
          <p:nvPr/>
        </p:nvSpPr>
        <p:spPr>
          <a:xfrm>
            <a:off x="8762999" y="5240679"/>
            <a:ext cx="24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greya Sans SC Light" panose="00000400000000000000" pitchFamily="2" charset="0"/>
              </a:rPr>
              <a:t>Optimized connections</a:t>
            </a:r>
          </a:p>
        </p:txBody>
      </p:sp>
    </p:spTree>
    <p:extLst>
      <p:ext uri="{BB962C8B-B14F-4D97-AF65-F5344CB8AC3E}">
        <p14:creationId xmlns:p14="http://schemas.microsoft.com/office/powerpoint/2010/main" val="25803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84FB-E670-87F1-4606-C195879E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Creating the printable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BBFC6-7636-FDCD-8221-EEA9A116D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28527" cy="4351338"/>
          </a:xfrm>
        </p:spPr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What goes into the connection?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Angles, profiles, position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0794-DBE5-CF65-FA5D-0A907EAA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D59A-70C2-4BF8-8498-19485AF932D3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41015-D199-2593-3414-1A3C81BA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28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8EA3A3-1DCA-E551-E744-50964D77ABDD}"/>
              </a:ext>
            </a:extLst>
          </p:cNvPr>
          <p:cNvSpPr/>
          <p:nvPr/>
        </p:nvSpPr>
        <p:spPr>
          <a:xfrm>
            <a:off x="4481661" y="1709349"/>
            <a:ext cx="6872139" cy="458388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25" r="-17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73740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10E3-7D67-8D82-FBC4-7EE182A3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Loads and materials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3A4D7-4A12-5967-65E5-518D4E33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8DDD6-8621-B084-99C2-0265610C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29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F6E20D-2199-1B7A-992A-783C0D989F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646729"/>
            <a:ext cx="5181600" cy="270912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E062EC-E725-2F58-EB20-646EA546B3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685026"/>
            <a:ext cx="5181600" cy="26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: Right to repair-lagförslag kommer år 2021">
            <a:extLst>
              <a:ext uri="{FF2B5EF4-FFF2-40B4-BE49-F238E27FC236}">
                <a16:creationId xmlns:a16="http://schemas.microsoft.com/office/drawing/2014/main" id="{779D9642-8FC6-88D9-D80B-20FD89D5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B"/>
              </a:clrFrom>
              <a:clrTo>
                <a:srgbClr val="FE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37709-44EC-279C-72F0-8E8A8AED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Circularity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E4A6AD-8E96-39CB-1050-569F0BC3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7A3A-62D3-4C1F-B19E-8816E11CE490}" type="datetime1">
              <a:rPr lang="en-GB" smtClean="0"/>
              <a:t>18/06/2024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1CD12-91C5-0473-42DC-FF029C6E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3A2CD-9124-197F-BF49-3A67F9CA476B}"/>
              </a:ext>
            </a:extLst>
          </p:cNvPr>
          <p:cNvSpPr txBox="1"/>
          <p:nvPr/>
        </p:nvSpPr>
        <p:spPr>
          <a:xfrm>
            <a:off x="2000250" y="6261913"/>
            <a:ext cx="8801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https://www.google.nl/url?sa=i&amp;url=https%3A%2F%2Fwww.forfreechoice.org%2Ffreedomofchoice%2Fcircular-economy%2F&amp;psig=AOvVaw3vGkHZZTIwZ37z1rRQAiNr&amp;ust=1719046886970000&amp;source=images&amp;cd=vfe&amp;opi=89978449&amp;ved=0CBEQjRxqFwoTCJC2oPKq7IYDFQAAAAAdAAAAABAR</a:t>
            </a:r>
          </a:p>
        </p:txBody>
      </p:sp>
    </p:spTree>
    <p:extLst>
      <p:ext uri="{BB962C8B-B14F-4D97-AF65-F5344CB8AC3E}">
        <p14:creationId xmlns:p14="http://schemas.microsoft.com/office/powerpoint/2010/main" val="4059358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49EEE-8857-A5D0-93E1-6ED81C3D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Loads and materials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DEC8F-6372-4C0C-4273-CC9A5A139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7029"/>
            <a:ext cx="4732176" cy="21677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>
                <a:latin typeface="Alegreya Sans SC Light" panose="00000400000000000000" pitchFamily="2" charset="0"/>
              </a:rPr>
              <a:t>Material properties: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Density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Youngs modulus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Poisson ratio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AC618-C87F-3209-4D7F-EEFA75F3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AEDBC-A5A9-F895-A3FB-002E25E9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30</a:t>
            </a:fld>
            <a:endParaRPr lang="en-GB"/>
          </a:p>
        </p:txBody>
      </p:sp>
      <p:pic>
        <p:nvPicPr>
          <p:cNvPr id="7" name="Picture 2" descr="A Beginner's Guide – What Material Should I Use for 3D Printing? - Tianse">
            <a:extLst>
              <a:ext uri="{FF2B5EF4-FFF2-40B4-BE49-F238E27FC236}">
                <a16:creationId xmlns:a16="http://schemas.microsoft.com/office/drawing/2014/main" id="{5BF7520C-2F38-3F5E-3027-A7A986FD6A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5" b="-182"/>
          <a:stretch/>
        </p:blipFill>
        <p:spPr bwMode="auto">
          <a:xfrm>
            <a:off x="6172200" y="2087030"/>
            <a:ext cx="5181600" cy="38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CC21EE-1B17-3877-8F53-D5A9691612EF}"/>
              </a:ext>
            </a:extLst>
          </p:cNvPr>
          <p:cNvSpPr txBox="1"/>
          <p:nvPr/>
        </p:nvSpPr>
        <p:spPr>
          <a:xfrm>
            <a:off x="5562600" y="5850235"/>
            <a:ext cx="609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https://encrypted-tbn1.gstatic.com/images?q=tbn:ANd9GcSzZsLJse_5FgLFHTOW3mvdlX8zKNwt1QMERN81_ArgzWGVJR25</a:t>
            </a:r>
          </a:p>
        </p:txBody>
      </p:sp>
    </p:spTree>
    <p:extLst>
      <p:ext uri="{BB962C8B-B14F-4D97-AF65-F5344CB8AC3E}">
        <p14:creationId xmlns:p14="http://schemas.microsoft.com/office/powerpoint/2010/main" val="196253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CBA5-6491-A682-F54F-53A8D8D6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Predefined settings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03DA8-3B8B-6E3C-D1E2-D8238D0D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F51B-8788-45E6-902A-CE43ADE6922D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09A33-E6CD-20CD-AA21-9C39E090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31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0DA51-01BB-FD14-0DAA-F47F7B8F3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41" r="-84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A3648446-7A6A-74E4-2655-0C8B4E3D7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94" t="11764" r="30" b="11889"/>
          <a:stretch/>
        </p:blipFill>
        <p:spPr>
          <a:xfrm>
            <a:off x="6256121" y="1825625"/>
            <a:ext cx="5013757" cy="4351338"/>
          </a:xfrm>
        </p:spPr>
      </p:pic>
    </p:spTree>
    <p:extLst>
      <p:ext uri="{BB962C8B-B14F-4D97-AF65-F5344CB8AC3E}">
        <p14:creationId xmlns:p14="http://schemas.microsoft.com/office/powerpoint/2010/main" val="550134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4C83-6740-C9E6-A5D5-8665A909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Generating the connections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6D7EF73-7150-67F4-26B3-AD9DAF006D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2524" r="22524"/>
          <a:stretch/>
        </p:blipFill>
        <p:spPr>
          <a:xfrm>
            <a:off x="1253329" y="1825604"/>
            <a:ext cx="4351342" cy="4351380"/>
          </a:xfrm>
        </p:spPr>
      </p:pic>
      <p:pic>
        <p:nvPicPr>
          <p:cNvPr id="6" name="Sequence 01_1">
            <a:hlinkClick r:id="" action="ppaction://media"/>
            <a:extLst>
              <a:ext uri="{FF2B5EF4-FFF2-40B4-BE49-F238E27FC236}">
                <a16:creationId xmlns:a16="http://schemas.microsoft.com/office/drawing/2014/main" id="{BC8C1EB5-7800-3690-607F-AB329EC4B95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F3C0970-DDA8-8C9B-1987-79D34F3B5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2EF6-67EB-45DE-9979-175581A78323}" type="datetime1">
              <a:rPr lang="en-GB" smtClean="0"/>
              <a:t>18/06/2024</a:t>
            </a:fld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65DD02-2EAC-7DBC-AC20-E0966603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3F4A-9647-0146-10E2-A591B497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The first result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99AAB4-EDA5-8324-98DE-2B7E22195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DB5E-5885-5A6F-A017-7269992798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Fast calculation time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Low resolution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65.176 cm3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B75D9-B10B-B572-CD3D-8ECE0128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71AF-6F89-AABD-E893-F80B2EC3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25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3F4A-9647-0146-10E2-A591B497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Higher resolution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99AAB4-EDA5-8324-98DE-2B7E22195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DB5E-5885-5A6F-A017-7269992798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Slow calculation time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High resolution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-54% volume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29.781 cm3</a:t>
            </a:r>
          </a:p>
          <a:p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B75D9-B10B-B572-CD3D-8ECE0128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71AF-6F89-AABD-E893-F80B2EC3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85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3F4A-9647-0146-10E2-A591B497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Higher iso-value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99AAB4-EDA5-8324-98DE-2B7E22195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DB5E-5885-5A6F-A017-7269992798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Takes away “underutilized material”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-67% volume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21.438 cm3</a:t>
            </a:r>
          </a:p>
          <a:p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B75D9-B10B-B572-CD3D-8ECE0128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71AF-6F89-AABD-E893-F80B2EC3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46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3F4A-9647-0146-10E2-A591B497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Smoothening surface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99AAB4-EDA5-8324-98DE-2B7E22195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DB5E-5885-5A6F-A017-7269992798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Turning pixels into an surface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-74% volume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16.673 cm3</a:t>
            </a:r>
          </a:p>
          <a:p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B75D9-B10B-B572-CD3D-8ECE0128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71AF-6F89-AABD-E893-F80B2EC3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36</a:t>
            </a:fld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2B57F3B-86F0-CC7A-BF48-603565F7C346}"/>
              </a:ext>
            </a:extLst>
          </p:cNvPr>
          <p:cNvSpPr/>
          <p:nvPr/>
        </p:nvSpPr>
        <p:spPr>
          <a:xfrm>
            <a:off x="6564863" y="3872204"/>
            <a:ext cx="2491273" cy="2155372"/>
          </a:xfrm>
          <a:custGeom>
            <a:avLst/>
            <a:gdLst>
              <a:gd name="connsiteX0" fmla="*/ 0 w 2491273"/>
              <a:gd name="connsiteY0" fmla="*/ 0 h 2155372"/>
              <a:gd name="connsiteX1" fmla="*/ 559837 w 2491273"/>
              <a:gd name="connsiteY1" fmla="*/ 0 h 2155372"/>
              <a:gd name="connsiteX2" fmla="*/ 559837 w 2491273"/>
              <a:gd name="connsiteY2" fmla="*/ 606490 h 2155372"/>
              <a:gd name="connsiteX3" fmla="*/ 1184988 w 2491273"/>
              <a:gd name="connsiteY3" fmla="*/ 606490 h 2155372"/>
              <a:gd name="connsiteX4" fmla="*/ 1184988 w 2491273"/>
              <a:gd name="connsiteY4" fmla="*/ 1082351 h 2155372"/>
              <a:gd name="connsiteX5" fmla="*/ 1828800 w 2491273"/>
              <a:gd name="connsiteY5" fmla="*/ 1082351 h 2155372"/>
              <a:gd name="connsiteX6" fmla="*/ 1828800 w 2491273"/>
              <a:gd name="connsiteY6" fmla="*/ 1623527 h 2155372"/>
              <a:gd name="connsiteX7" fmla="*/ 2491273 w 2491273"/>
              <a:gd name="connsiteY7" fmla="*/ 1623527 h 2155372"/>
              <a:gd name="connsiteX8" fmla="*/ 2491273 w 2491273"/>
              <a:gd name="connsiteY8" fmla="*/ 2155372 h 21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1273" h="2155372">
                <a:moveTo>
                  <a:pt x="0" y="0"/>
                </a:moveTo>
                <a:lnTo>
                  <a:pt x="559837" y="0"/>
                </a:lnTo>
                <a:lnTo>
                  <a:pt x="559837" y="606490"/>
                </a:lnTo>
                <a:lnTo>
                  <a:pt x="1184988" y="606490"/>
                </a:lnTo>
                <a:lnTo>
                  <a:pt x="1184988" y="1082351"/>
                </a:lnTo>
                <a:lnTo>
                  <a:pt x="1828800" y="1082351"/>
                </a:lnTo>
                <a:lnTo>
                  <a:pt x="1828800" y="1623527"/>
                </a:lnTo>
                <a:lnTo>
                  <a:pt x="2491273" y="1623527"/>
                </a:lnTo>
                <a:lnTo>
                  <a:pt x="2491273" y="215537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2FF60-50CE-FE11-10E4-ADE25D4752D4}"/>
              </a:ext>
            </a:extLst>
          </p:cNvPr>
          <p:cNvSpPr txBox="1"/>
          <p:nvPr/>
        </p:nvSpPr>
        <p:spPr>
          <a:xfrm>
            <a:off x="7339812" y="6066991"/>
            <a:ext cx="12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Old </a:t>
            </a:r>
            <a:r>
              <a:rPr lang="nl-NL" dirty="0" err="1"/>
              <a:t>surface</a:t>
            </a:r>
            <a:endParaRPr lang="en-GB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C8DDE94-D12E-73C9-9D6E-5004EB0E5E28}"/>
              </a:ext>
            </a:extLst>
          </p:cNvPr>
          <p:cNvSpPr/>
          <p:nvPr/>
        </p:nvSpPr>
        <p:spPr>
          <a:xfrm>
            <a:off x="3962401" y="3872204"/>
            <a:ext cx="5093736" cy="4118769"/>
          </a:xfrm>
          <a:prstGeom prst="arc">
            <a:avLst>
              <a:gd name="adj1" fmla="val 16338225"/>
              <a:gd name="adj2" fmla="val 69581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9E2C17-33A2-417C-B204-E22262636860}"/>
              </a:ext>
            </a:extLst>
          </p:cNvPr>
          <p:cNvSpPr/>
          <p:nvPr/>
        </p:nvSpPr>
        <p:spPr>
          <a:xfrm>
            <a:off x="6564862" y="3872204"/>
            <a:ext cx="2491273" cy="2155372"/>
          </a:xfrm>
          <a:custGeom>
            <a:avLst/>
            <a:gdLst>
              <a:gd name="connsiteX0" fmla="*/ 0 w 2491273"/>
              <a:gd name="connsiteY0" fmla="*/ 0 h 2155372"/>
              <a:gd name="connsiteX1" fmla="*/ 559837 w 2491273"/>
              <a:gd name="connsiteY1" fmla="*/ 0 h 2155372"/>
              <a:gd name="connsiteX2" fmla="*/ 559837 w 2491273"/>
              <a:gd name="connsiteY2" fmla="*/ 606490 h 2155372"/>
              <a:gd name="connsiteX3" fmla="*/ 1184988 w 2491273"/>
              <a:gd name="connsiteY3" fmla="*/ 606490 h 2155372"/>
              <a:gd name="connsiteX4" fmla="*/ 1184988 w 2491273"/>
              <a:gd name="connsiteY4" fmla="*/ 1082351 h 2155372"/>
              <a:gd name="connsiteX5" fmla="*/ 1828800 w 2491273"/>
              <a:gd name="connsiteY5" fmla="*/ 1082351 h 2155372"/>
              <a:gd name="connsiteX6" fmla="*/ 1828800 w 2491273"/>
              <a:gd name="connsiteY6" fmla="*/ 1623527 h 2155372"/>
              <a:gd name="connsiteX7" fmla="*/ 2491273 w 2491273"/>
              <a:gd name="connsiteY7" fmla="*/ 1623527 h 2155372"/>
              <a:gd name="connsiteX8" fmla="*/ 2491273 w 2491273"/>
              <a:gd name="connsiteY8" fmla="*/ 2155372 h 21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1273" h="2155372">
                <a:moveTo>
                  <a:pt x="0" y="0"/>
                </a:moveTo>
                <a:lnTo>
                  <a:pt x="559837" y="0"/>
                </a:lnTo>
                <a:lnTo>
                  <a:pt x="559837" y="606490"/>
                </a:lnTo>
                <a:lnTo>
                  <a:pt x="1184988" y="606490"/>
                </a:lnTo>
                <a:lnTo>
                  <a:pt x="1184988" y="1082351"/>
                </a:lnTo>
                <a:lnTo>
                  <a:pt x="1828800" y="1082351"/>
                </a:lnTo>
                <a:lnTo>
                  <a:pt x="1828800" y="1623527"/>
                </a:lnTo>
                <a:lnTo>
                  <a:pt x="2491273" y="1623527"/>
                </a:lnTo>
                <a:lnTo>
                  <a:pt x="2491273" y="2155372"/>
                </a:lnTo>
              </a:path>
            </a:pathLst>
          </a:custGeom>
          <a:noFill/>
          <a:ln w="571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0289DF-8C27-19F0-AA84-FCCF041D17E8}"/>
              </a:ext>
            </a:extLst>
          </p:cNvPr>
          <p:cNvSpPr txBox="1"/>
          <p:nvPr/>
        </p:nvSpPr>
        <p:spPr>
          <a:xfrm>
            <a:off x="7238374" y="6066991"/>
            <a:ext cx="134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New </a:t>
            </a:r>
            <a:r>
              <a:rPr lang="nl-NL" dirty="0" err="1"/>
              <a:t>surface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FFC5E2-E512-6B2B-042C-3F9F1C5CD728}"/>
              </a:ext>
            </a:extLst>
          </p:cNvPr>
          <p:cNvGrpSpPr/>
          <p:nvPr/>
        </p:nvGrpSpPr>
        <p:grpSpPr>
          <a:xfrm>
            <a:off x="10258425" y="3514725"/>
            <a:ext cx="1095375" cy="2552266"/>
            <a:chOff x="10258425" y="3514725"/>
            <a:chExt cx="1095375" cy="2552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97FE87-4945-09C7-E1DF-72817E23D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8425" y="3514725"/>
              <a:ext cx="0" cy="255226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3153CC-8F87-4F31-B58E-82FBDD247822}"/>
                </a:ext>
              </a:extLst>
            </p:cNvPr>
            <p:cNvSpPr txBox="1"/>
            <p:nvPr/>
          </p:nvSpPr>
          <p:spPr>
            <a:xfrm>
              <a:off x="10586341" y="4436915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dirty="0"/>
                <a:t>&gt;</a:t>
              </a:r>
              <a:endParaRPr lang="en-GB" sz="4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98391C-9A67-B5C5-C5FC-F3D10418A6A1}"/>
                </a:ext>
              </a:extLst>
            </p:cNvPr>
            <p:cNvCxnSpPr/>
            <p:nvPr/>
          </p:nvCxnSpPr>
          <p:spPr>
            <a:xfrm flipV="1">
              <a:off x="11353800" y="4333875"/>
              <a:ext cx="0" cy="173311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535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975C-46A6-7E98-229C-B257EC8F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The waste and LCA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32556-D0D8-B87A-5CF5-56970DDA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333-6348-4E00-9073-DC4796F0B36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F6063-ACBD-6002-2CBE-83838CF4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37</a:t>
            </a:fld>
            <a:endParaRPr lang="en-GB"/>
          </a:p>
        </p:txBody>
      </p:sp>
      <p:pic>
        <p:nvPicPr>
          <p:cNvPr id="12292" name="Picture 4" descr="The Big Thing Even Smart People Get Wrong About Productivity | Inc.com">
            <a:extLst>
              <a:ext uri="{FF2B5EF4-FFF2-40B4-BE49-F238E27FC236}">
                <a16:creationId xmlns:a16="http://schemas.microsoft.com/office/drawing/2014/main" id="{B4C18CB0-27A8-B674-FF23-953F9590E2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7D1A15-7870-288B-325B-2C773DD5B8B1}"/>
              </a:ext>
            </a:extLst>
          </p:cNvPr>
          <p:cNvSpPr txBox="1"/>
          <p:nvPr/>
        </p:nvSpPr>
        <p:spPr>
          <a:xfrm>
            <a:off x="2228144" y="620236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https://encrypted-tbn3.gstatic.com/images?q=tbn:ANd9GcSsi6Gw9_bk6TpXALxDeBsw3UhJFag9pE-05q5rSRBoMADt6-Uj</a:t>
            </a:r>
          </a:p>
        </p:txBody>
      </p:sp>
    </p:spTree>
    <p:extLst>
      <p:ext uri="{BB962C8B-B14F-4D97-AF65-F5344CB8AC3E}">
        <p14:creationId xmlns:p14="http://schemas.microsoft.com/office/powerpoint/2010/main" val="2587725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AD60-7B01-59F2-EDA5-711422CA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Waste production results</a:t>
            </a: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C7515E5C-5B85-472E-004D-0336DF81F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7109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F09F7-2776-65C1-4C88-838131A6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5969-F0FC-401E-A070-C85C5C7C5519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91EBC-CF5B-EFFF-143C-E4A846FE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28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BF608-F011-8953-01F6-1D2FE865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The LCA </a:t>
            </a:r>
            <a:r>
              <a:rPr lang="nl-NL" dirty="0" err="1">
                <a:latin typeface="Alegreya Sans SC Light" panose="00000400000000000000" pitchFamily="2" charset="0"/>
              </a:rPr>
              <a:t>results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F54408-BB4B-A39D-D0B0-F3CD3545D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6947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341318B-D848-4FBD-F3B6-E535D5E42ED5}"/>
              </a:ext>
            </a:extLst>
          </p:cNvPr>
          <p:cNvGrpSpPr/>
          <p:nvPr/>
        </p:nvGrpSpPr>
        <p:grpSpPr>
          <a:xfrm>
            <a:off x="2081239" y="5850368"/>
            <a:ext cx="8527767" cy="895330"/>
            <a:chOff x="2081239" y="5850367"/>
            <a:chExt cx="8791900" cy="9230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413BE0-C5E8-B842-1EC6-02C80DE5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773" y="5850367"/>
              <a:ext cx="1758204" cy="923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CAFC51-269B-592C-A40D-C27680D1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511" y="5850369"/>
              <a:ext cx="1758204" cy="923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7F3011-FA6D-4D08-D97C-F8F9D889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5850370"/>
              <a:ext cx="1758204" cy="923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42061C-8E5F-C668-8BC0-3DADF8CBA3B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1239" y="5850371"/>
              <a:ext cx="1758424" cy="923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6A7C2A-F45C-2921-EB23-F596A8D8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935" y="5850368"/>
              <a:ext cx="1758204" cy="923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BD19D9D-A263-E66B-9D76-B738BAC00DCA}"/>
              </a:ext>
            </a:extLst>
          </p:cNvPr>
          <p:cNvSpPr/>
          <p:nvPr/>
        </p:nvSpPr>
        <p:spPr>
          <a:xfrm>
            <a:off x="3786835" y="2241755"/>
            <a:ext cx="7441604" cy="46162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F7CC6-F78F-B251-9321-B3751713C0C9}"/>
              </a:ext>
            </a:extLst>
          </p:cNvPr>
          <p:cNvSpPr/>
          <p:nvPr/>
        </p:nvSpPr>
        <p:spPr>
          <a:xfrm>
            <a:off x="5492325" y="2241755"/>
            <a:ext cx="5736114" cy="46162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804A1E-5669-1D8C-EC0D-BDF1BD5E1DFF}"/>
              </a:ext>
            </a:extLst>
          </p:cNvPr>
          <p:cNvSpPr/>
          <p:nvPr/>
        </p:nvSpPr>
        <p:spPr>
          <a:xfrm>
            <a:off x="7197708" y="2241754"/>
            <a:ext cx="4075516" cy="46162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32B802-2B2B-5E0F-74A3-4E6863F217C7}"/>
              </a:ext>
            </a:extLst>
          </p:cNvPr>
          <p:cNvSpPr/>
          <p:nvPr/>
        </p:nvSpPr>
        <p:spPr>
          <a:xfrm>
            <a:off x="8790040" y="2241755"/>
            <a:ext cx="2483184" cy="46162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3D27CAC-FF11-003F-71CC-43EA824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1420-82D8-421E-B86F-CFCD124D8BC1}" type="datetime1">
              <a:rPr lang="en-GB" smtClean="0"/>
              <a:t>18/06/2024</a:t>
            </a:fld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13F725F-8DC2-D1C5-AABE-96C1E9E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5BF1-841C-3337-EE79-C90EAC82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What is the circular economy?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7E4B6-4A8A-F1CC-6205-B14B88DC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EC44-73D6-44A4-B48D-FE6993D5C508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F2BA-F8C9-4A61-8B3B-3BE2D992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</a:t>
            </a:fld>
            <a:endParaRPr lang="en-GB"/>
          </a:p>
        </p:txBody>
      </p:sp>
      <p:pic>
        <p:nvPicPr>
          <p:cNvPr id="8194" name="Picture 2" descr="| The Road to the Circular Economy">
            <a:extLst>
              <a:ext uri="{FF2B5EF4-FFF2-40B4-BE49-F238E27FC236}">
                <a16:creationId xmlns:a16="http://schemas.microsoft.com/office/drawing/2014/main" id="{D8AB18EA-3D4C-35E2-761F-F0664B0FD4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38" y="1609413"/>
            <a:ext cx="8089962" cy="48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70FC14-5FA1-DF3E-A616-16B555E858DC}"/>
              </a:ext>
            </a:extLst>
          </p:cNvPr>
          <p:cNvSpPr txBox="1"/>
          <p:nvPr/>
        </p:nvSpPr>
        <p:spPr>
          <a:xfrm>
            <a:off x="2133600" y="641580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https://www.inboundlogistics.com/articles/the-road-to-the-circular-economy/</a:t>
            </a:r>
          </a:p>
        </p:txBody>
      </p:sp>
    </p:spTree>
    <p:extLst>
      <p:ext uri="{BB962C8B-B14F-4D97-AF65-F5344CB8AC3E}">
        <p14:creationId xmlns:p14="http://schemas.microsoft.com/office/powerpoint/2010/main" val="2594804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1636-FFF2-F667-D64E-B564C474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What</a:t>
            </a:r>
            <a:r>
              <a:rPr lang="nl-NL" dirty="0">
                <a:latin typeface="Alegreya Sans SC Light" panose="00000400000000000000" pitchFamily="2" charset="0"/>
              </a:rPr>
              <a:t> happend?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7170" name="Picture 2" descr="Calculating GIF by memecandy">
            <a:extLst>
              <a:ext uri="{FF2B5EF4-FFF2-40B4-BE49-F238E27FC236}">
                <a16:creationId xmlns:a16="http://schemas.microsoft.com/office/drawing/2014/main" id="{911BEF59-28DF-E408-BE9E-57A4B03F3D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1" y="1690688"/>
            <a:ext cx="8276798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434A3-DA2B-D4FA-6D11-55D77BFD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F3EE-DA78-4F4E-BCD5-F56D4CB97633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AB052-6B6C-4407-3FDA-C6F558EF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8E781-0180-8160-41FE-A75885598E50}"/>
              </a:ext>
            </a:extLst>
          </p:cNvPr>
          <p:cNvSpPr txBox="1"/>
          <p:nvPr/>
        </p:nvSpPr>
        <p:spPr>
          <a:xfrm>
            <a:off x="1957601" y="635635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https://encrypted-tbn3.gstatic.com/images?q=tbn:ANd9GcS7o5DeFLZlv9P7JNIvlaAqAvFkXtTIzXt0KLjjl1q4HJXLrKv_</a:t>
            </a:r>
          </a:p>
        </p:txBody>
      </p:sp>
    </p:spTree>
    <p:extLst>
      <p:ext uri="{BB962C8B-B14F-4D97-AF65-F5344CB8AC3E}">
        <p14:creationId xmlns:p14="http://schemas.microsoft.com/office/powerpoint/2010/main" val="4256364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1D78-44A7-CEE6-47A2-890F011B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How is this possible?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3E0DA4-BBB2-219A-465F-CAC0C28F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C4B-67FB-4AA6-AF76-87DF6C470D1F}" type="datetime1">
              <a:rPr lang="en-GB" smtClean="0"/>
              <a:t>18/06/2024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227F9-1CAA-20B0-5A3C-35A9DE73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41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84883-C45A-C33D-DB96-C9C19AC85D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177 kg plastic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49 kg steel connections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Volume increase 25x</a:t>
            </a:r>
          </a:p>
          <a:p>
            <a:endParaRPr lang="en-GB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Prism And Basal Pinacoid White">
                <a:extLst>
                  <a:ext uri="{FF2B5EF4-FFF2-40B4-BE49-F238E27FC236}">
                    <a16:creationId xmlns:a16="http://schemas.microsoft.com/office/drawing/2014/main" id="{C658E944-7DF3-4524-1C43-0CD989EA7F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0103637"/>
                  </p:ext>
                </p:extLst>
              </p:nvPr>
            </p:nvGraphicFramePr>
            <p:xfrm>
              <a:off x="5607614" y="560906"/>
              <a:ext cx="4539120" cy="52599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539120" cy="5259935"/>
                    </a:xfrm>
                    <a:prstGeom prst="rect">
                      <a:avLst/>
                    </a:prstGeom>
                  </am3d:spPr>
                  <am3d:camera>
                    <am3d:pos x="0" y="0" z="814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9970" d="1000000"/>
                    <am3d:preTrans dx="-76" dy="-17999982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1561041" ay="2220751" az="9824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Prism And Basal Pinacoid White">
                <a:extLst>
                  <a:ext uri="{FF2B5EF4-FFF2-40B4-BE49-F238E27FC236}">
                    <a16:creationId xmlns:a16="http://schemas.microsoft.com/office/drawing/2014/main" id="{C658E944-7DF3-4524-1C43-0CD989EA7F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7614" y="560906"/>
                <a:ext cx="4539120" cy="5259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rism And Basal Pinacoid White">
                <a:extLst>
                  <a:ext uri="{FF2B5EF4-FFF2-40B4-BE49-F238E27FC236}">
                    <a16:creationId xmlns:a16="http://schemas.microsoft.com/office/drawing/2014/main" id="{56D84774-BC5C-106C-B48F-E7FDDF8F2B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5145579"/>
                  </p:ext>
                </p:extLst>
              </p:nvPr>
            </p:nvGraphicFramePr>
            <p:xfrm>
              <a:off x="10312964" y="3429000"/>
              <a:ext cx="1553330" cy="18000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3330" cy="1800000"/>
                    </a:xfrm>
                    <a:prstGeom prst="rect">
                      <a:avLst/>
                    </a:prstGeom>
                  </am3d:spPr>
                  <am3d:camera>
                    <am3d:pos x="0" y="0" z="814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9970" d="1000000"/>
                    <am3d:preTrans dx="-76" dy="-17999982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1561041" ay="2220751" az="98247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54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rism And Basal Pinacoid White">
                <a:extLst>
                  <a:ext uri="{FF2B5EF4-FFF2-40B4-BE49-F238E27FC236}">
                    <a16:creationId xmlns:a16="http://schemas.microsoft.com/office/drawing/2014/main" id="{56D84774-BC5C-106C-B48F-E7FDDF8F2B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12964" y="3429000"/>
                <a:ext cx="1553330" cy="18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Dark Gray Cube">
                <a:extLst>
                  <a:ext uri="{FF2B5EF4-FFF2-40B4-BE49-F238E27FC236}">
                    <a16:creationId xmlns:a16="http://schemas.microsoft.com/office/drawing/2014/main" id="{A0DF674D-295F-A322-A565-AE9960C4BE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1389456"/>
                  </p:ext>
                </p:extLst>
              </p:nvPr>
            </p:nvGraphicFramePr>
            <p:xfrm>
              <a:off x="10312964" y="3429000"/>
              <a:ext cx="1601420" cy="182437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1420" cy="18243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1479647" ay="2048694" az="86703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910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Dark Gray Cube">
                <a:extLst>
                  <a:ext uri="{FF2B5EF4-FFF2-40B4-BE49-F238E27FC236}">
                    <a16:creationId xmlns:a16="http://schemas.microsoft.com/office/drawing/2014/main" id="{A0DF674D-295F-A322-A565-AE9960C4BE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2964" y="3429000"/>
                <a:ext cx="1601420" cy="182437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2677E7A-267F-3A3D-143A-6A56C9B59070}"/>
              </a:ext>
            </a:extLst>
          </p:cNvPr>
          <p:cNvSpPr txBox="1"/>
          <p:nvPr/>
        </p:nvSpPr>
        <p:spPr>
          <a:xfrm>
            <a:off x="6829425" y="583195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PETG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AF614-51CC-C4FB-335B-0199B96292AD}"/>
              </a:ext>
            </a:extLst>
          </p:cNvPr>
          <p:cNvSpPr txBox="1"/>
          <p:nvPr/>
        </p:nvSpPr>
        <p:spPr>
          <a:xfrm>
            <a:off x="10304049" y="583195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Steel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447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332C-3C3E-BD59-C145-465DD049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1B216-B551-E6CC-C656-67F7ADEFD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0250-DEC8-326E-DF59-0A7C61EDF3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i="1" dirty="0">
                <a:latin typeface="Alegreya Sans SC Light" panose="00000400000000000000" pitchFamily="2" charset="0"/>
              </a:rPr>
              <a:t>“Can stock-constrained digital design combined with 3D printing support the reuse of wooden structural elements without saw-off losses in a sustainable way?”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A8F04-13BE-CCA6-AB11-B00B1C3B6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My answer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85C04-6A1F-1E5E-A26E-FD95FDA6E1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Yes, it is possible to use this method and design with zero waste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However, it might not always be the most sustainable option when compared to the alternative</a:t>
            </a:r>
            <a:r>
              <a:rPr lang="nl-NL" dirty="0">
                <a:latin typeface="Alegreya Sans SC Light" panose="00000400000000000000" pitchFamily="2" charset="0"/>
              </a:rPr>
              <a:t>s</a:t>
            </a:r>
            <a:endParaRPr lang="en-GB" dirty="0">
              <a:latin typeface="Alegreya Sans SC Light" panose="00000400000000000000" pitchFamily="2" charset="0"/>
            </a:endParaRPr>
          </a:p>
          <a:p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C532A-DDEC-520B-78AC-72760B0F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68CB-9D53-41E7-BF87-F93403F95226}" type="datetime1">
              <a:rPr lang="en-GB" smtClean="0"/>
              <a:t>18/06/2024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50F0A7-C889-9D3B-C2FF-84146784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584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Discussion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Structural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validation</a:t>
            </a:r>
            <a:r>
              <a:rPr lang="nl-NL" dirty="0">
                <a:latin typeface="Alegreya Sans SC Light" panose="00000400000000000000" pitchFamily="2" charset="0"/>
              </a:rPr>
              <a:t> of </a:t>
            </a:r>
            <a:r>
              <a:rPr lang="nl-NL" dirty="0" err="1">
                <a:latin typeface="Alegreya Sans SC Light" panose="00000400000000000000" pitchFamily="2" charset="0"/>
              </a:rPr>
              <a:t>the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connections</a:t>
            </a:r>
            <a:endParaRPr lang="nl-NL" dirty="0">
              <a:latin typeface="Alegreya Sans SC Light" panose="00000400000000000000" pitchFamily="2" charset="0"/>
            </a:endParaRPr>
          </a:p>
          <a:p>
            <a:r>
              <a:rPr lang="nl-NL" dirty="0">
                <a:latin typeface="Alegreya Sans SC Light" panose="00000400000000000000" pitchFamily="2" charset="0"/>
              </a:rPr>
              <a:t>Topos is </a:t>
            </a:r>
            <a:r>
              <a:rPr lang="nl-NL" dirty="0" err="1">
                <a:latin typeface="Alegreya Sans SC Light" panose="00000400000000000000" pitchFamily="2" charset="0"/>
              </a:rPr>
              <a:t>limited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for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detailed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work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6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Discussion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A </a:t>
            </a:r>
            <a:r>
              <a:rPr lang="nl-NL" dirty="0" err="1">
                <a:latin typeface="Alegreya Sans SC Light" panose="00000400000000000000" pitchFamily="2" charset="0"/>
              </a:rPr>
              <a:t>working</a:t>
            </a:r>
            <a:r>
              <a:rPr lang="nl-NL" dirty="0">
                <a:latin typeface="Alegreya Sans SC Light" panose="00000400000000000000" pitchFamily="2" charset="0"/>
              </a:rPr>
              <a:t> attachment </a:t>
            </a:r>
            <a:r>
              <a:rPr lang="nl-NL" dirty="0" err="1">
                <a:latin typeface="Alegreya Sans SC Light" panose="00000400000000000000" pitchFamily="2" charset="0"/>
              </a:rPr>
              <a:t>that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survives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the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simulation</a:t>
            </a:r>
            <a:endParaRPr lang="nl-NL" dirty="0">
              <a:latin typeface="Alegreya Sans SC Light" panose="00000400000000000000" pitchFamily="2" charset="0"/>
            </a:endParaRPr>
          </a:p>
          <a:p>
            <a:r>
              <a:rPr lang="nl-NL" dirty="0">
                <a:latin typeface="Alegreya Sans SC Light" panose="00000400000000000000" pitchFamily="2" charset="0"/>
              </a:rPr>
              <a:t>Attachment </a:t>
            </a:r>
            <a:r>
              <a:rPr lang="nl-NL" dirty="0" err="1">
                <a:latin typeface="Alegreya Sans SC Light" panose="00000400000000000000" pitchFamily="2" charset="0"/>
              </a:rPr>
              <a:t>could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be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optimized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to</a:t>
            </a:r>
            <a:r>
              <a:rPr lang="nl-NL" dirty="0">
                <a:latin typeface="Alegreya Sans SC Light" panose="00000400000000000000" pitchFamily="2" charset="0"/>
              </a:rPr>
              <a:t> save </a:t>
            </a:r>
            <a:r>
              <a:rPr lang="nl-NL" dirty="0" err="1">
                <a:latin typeface="Alegreya Sans SC Light" panose="00000400000000000000" pitchFamily="2" charset="0"/>
              </a:rPr>
              <a:t>material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40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Discussion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Scale</a:t>
            </a:r>
            <a:r>
              <a:rPr lang="nl-NL" dirty="0">
                <a:latin typeface="Alegreya Sans SC Light" panose="00000400000000000000" pitchFamily="2" charset="0"/>
              </a:rPr>
              <a:t> was </a:t>
            </a:r>
            <a:r>
              <a:rPr lang="nl-NL" dirty="0" err="1">
                <a:latin typeface="Alegreya Sans SC Light" panose="00000400000000000000" pitchFamily="2" charset="0"/>
              </a:rPr>
              <a:t>limited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during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the</a:t>
            </a:r>
            <a:r>
              <a:rPr lang="nl-NL" dirty="0">
                <a:latin typeface="Alegreya Sans SC Light" panose="00000400000000000000" pitchFamily="2" charset="0"/>
              </a:rPr>
              <a:t> research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95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Fire safety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Unthreaded wood + plastic connections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46</a:t>
            </a:fld>
            <a:endParaRPr lang="en-GB"/>
          </a:p>
        </p:txBody>
      </p:sp>
      <p:pic>
        <p:nvPicPr>
          <p:cNvPr id="4" name="Picture 4" descr="Elmo gif ifire - polizneeds">
            <a:extLst>
              <a:ext uri="{FF2B5EF4-FFF2-40B4-BE49-F238E27FC236}">
                <a16:creationId xmlns:a16="http://schemas.microsoft.com/office/drawing/2014/main" id="{200A42C1-2E12-FC1A-C1BF-0F77DB86B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72" y="2058195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erbezinning brandveiligheid hoge gebouwen">
            <a:extLst>
              <a:ext uri="{FF2B5EF4-FFF2-40B4-BE49-F238E27FC236}">
                <a16:creationId xmlns:a16="http://schemas.microsoft.com/office/drawing/2014/main" id="{40AF1F68-7FEB-38E3-D3AE-A3EF32F4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81" y="3440830"/>
            <a:ext cx="3373437" cy="25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DF548-EA68-7D05-74DC-D71DDDA23B42}"/>
              </a:ext>
            </a:extLst>
          </p:cNvPr>
          <p:cNvSpPr txBox="1"/>
          <p:nvPr/>
        </p:nvSpPr>
        <p:spPr>
          <a:xfrm>
            <a:off x="6172200" y="602726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https://vimeo.com/654116098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C98C2-8F68-BE2F-5DDC-C859546DA33B}"/>
              </a:ext>
            </a:extLst>
          </p:cNvPr>
          <p:cNvSpPr txBox="1"/>
          <p:nvPr/>
        </p:nvSpPr>
        <p:spPr>
          <a:xfrm>
            <a:off x="1095375" y="5970664"/>
            <a:ext cx="6134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https://encrypted-tbn0.gstatic.com/images?q=tbn:ANd9GcReQOmKLDCkklg_0-Htpmqauy8e6xQc0IsyrMUvzLUXlhAgjHSf</a:t>
            </a:r>
          </a:p>
        </p:txBody>
      </p:sp>
    </p:spTree>
    <p:extLst>
      <p:ext uri="{BB962C8B-B14F-4D97-AF65-F5344CB8AC3E}">
        <p14:creationId xmlns:p14="http://schemas.microsoft.com/office/powerpoint/2010/main" val="2247406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Oportunities</a:t>
            </a:r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Different materials could lead to a more sustainable product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3F82C-ECB5-0E64-6D5A-9E56E1D8B600}"/>
              </a:ext>
            </a:extLst>
          </p:cNvPr>
          <p:cNvSpPr txBox="1"/>
          <p:nvPr/>
        </p:nvSpPr>
        <p:spPr>
          <a:xfrm>
            <a:off x="5562600" y="5896402"/>
            <a:ext cx="609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https://encrypted-tbn1.gstatic.com/images?q=tbn:ANd9GcSzZsLJse_5FgLFHTOW3mvdlX8zKNwt1QMERN81_ArgzWGVJR25</a:t>
            </a:r>
          </a:p>
        </p:txBody>
      </p:sp>
    </p:spTree>
    <p:extLst>
      <p:ext uri="{BB962C8B-B14F-4D97-AF65-F5344CB8AC3E}">
        <p14:creationId xmlns:p14="http://schemas.microsoft.com/office/powerpoint/2010/main" val="3182805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Oportunities</a:t>
            </a:r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More materials become available to designers with the help of the developed tool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The supplies can come from more local places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19/06/2024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939D1-4970-003F-19F4-1703B5D3F67C}"/>
              </a:ext>
            </a:extLst>
          </p:cNvPr>
          <p:cNvSpPr txBox="1"/>
          <p:nvPr/>
        </p:nvSpPr>
        <p:spPr>
          <a:xfrm>
            <a:off x="5829300" y="597690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https://encrypted-tbn0.gstatic.com/images?q=tbn:ANd9GcTZwYWrrfb0sGKMYt0QLIg65a1mBSvS33t8uacb3xyIMek6b4Sy</a:t>
            </a:r>
          </a:p>
        </p:txBody>
      </p:sp>
    </p:spTree>
    <p:extLst>
      <p:ext uri="{BB962C8B-B14F-4D97-AF65-F5344CB8AC3E}">
        <p14:creationId xmlns:p14="http://schemas.microsoft.com/office/powerpoint/2010/main" val="1268219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EA95-40B0-FCED-EF9E-2DEC8EB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legreya Sans SC Light" panose="00000400000000000000" pitchFamily="2" charset="0"/>
              </a:rPr>
              <a:t>Oportunities</a:t>
            </a:r>
            <a:endParaRPr lang="en-US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D2AF-7B45-822B-4B82-ED9601BB30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Only energy goes into the created stream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If the energy is CO2 neutral, so is the product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BB1D6-7529-4BDB-3DF4-4C229D89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C47A-F80A-CD6E-7822-CB368B5B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19/06/2024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C6B7-97B0-AF6E-8963-F65E166A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27826-C3FF-DFCE-BAF9-1899BBE1F6F2}"/>
              </a:ext>
            </a:extLst>
          </p:cNvPr>
          <p:cNvSpPr txBox="1"/>
          <p:nvPr/>
        </p:nvSpPr>
        <p:spPr>
          <a:xfrm>
            <a:off x="5486400" y="611012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https://encrypted-tbn3.gstatic.com/images?q=tbn:ANd9GcQt2tP1CjfXCJEtVc9YcuILBk0FTOljrHCGuvfJaijU0Fzj5wXi</a:t>
            </a:r>
          </a:p>
        </p:txBody>
      </p:sp>
    </p:spTree>
    <p:extLst>
      <p:ext uri="{BB962C8B-B14F-4D97-AF65-F5344CB8AC3E}">
        <p14:creationId xmlns:p14="http://schemas.microsoft.com/office/powerpoint/2010/main" val="45809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1F84-E18A-4E8F-598D-31A31DFA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Current standing….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2406B1-A047-54D9-F28C-3A88E29D1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147975"/>
              </p:ext>
            </p:extLst>
          </p:nvPr>
        </p:nvGraphicFramePr>
        <p:xfrm>
          <a:off x="3525625" y="1690688"/>
          <a:ext cx="7828174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2B48E-7DFC-592E-4108-213FA7C7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2740-5258-452C-A52D-6B10C735AEE6}" type="datetime1">
              <a:rPr lang="en-GB" smtClean="0"/>
              <a:t>18/06/2024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EFE94-5C7F-215F-33F3-B379614A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5</a:t>
            </a:fld>
            <a:endParaRPr lang="en-GB"/>
          </a:p>
        </p:txBody>
      </p:sp>
      <p:pic>
        <p:nvPicPr>
          <p:cNvPr id="9222" name="Picture 6" descr="Wood waste exports increase six-fold | MRW">
            <a:extLst>
              <a:ext uri="{FF2B5EF4-FFF2-40B4-BE49-F238E27FC236}">
                <a16:creationId xmlns:a16="http://schemas.microsoft.com/office/drawing/2014/main" id="{B5B0338D-98C7-EC52-117C-E29A233C0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4"/>
          <a:stretch/>
        </p:blipFill>
        <p:spPr bwMode="auto">
          <a:xfrm>
            <a:off x="838199" y="1690688"/>
            <a:ext cx="3678937" cy="46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0149D-580F-F425-010B-55A676AACE29}"/>
              </a:ext>
            </a:extLst>
          </p:cNvPr>
          <p:cNvSpPr txBox="1"/>
          <p:nvPr/>
        </p:nvSpPr>
        <p:spPr>
          <a:xfrm>
            <a:off x="1733550" y="641580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https://www.mrw.co.uk/subject/editorial/page/1063/?cmd=pagesize&amp;val=20</a:t>
            </a:r>
          </a:p>
        </p:txBody>
      </p:sp>
    </p:spTree>
    <p:extLst>
      <p:ext uri="{BB962C8B-B14F-4D97-AF65-F5344CB8AC3E}">
        <p14:creationId xmlns:p14="http://schemas.microsoft.com/office/powerpoint/2010/main" val="841281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1DE4F-CAE9-82D0-8D9A-0EA42D84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Reflection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D5498-B48C-E8FB-C683-0A2D8B5AD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8131"/>
            <a:ext cx="5181600" cy="23463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Easy to compare strategies in a early design stage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Results might change in the future with new materials and different energy sources</a:t>
            </a:r>
          </a:p>
          <a:p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330F5-4334-B0C7-654F-6FA7815F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5E48-1605-44F0-867F-933AAC04C8B1}" type="datetime1">
              <a:rPr lang="en-GB" smtClean="0"/>
              <a:t>19/06/2024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0E85-5F8A-A7AF-6600-2D6CFDA2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50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FC7FCF-B6BD-E064-FDA8-D969BD334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0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C2D5-830B-024C-07E0-45C48BBE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legreya Sans SC Light" panose="00000400000000000000" pitchFamily="2" charset="0"/>
              </a:rPr>
              <a:t>Thank</a:t>
            </a:r>
            <a:r>
              <a:rPr lang="nl-NL" dirty="0">
                <a:latin typeface="Alegreya Sans SC Light" panose="00000400000000000000" pitchFamily="2" charset="0"/>
              </a:rPr>
              <a:t> </a:t>
            </a:r>
            <a:r>
              <a:rPr lang="nl-NL" dirty="0" err="1">
                <a:latin typeface="Alegreya Sans SC Light" panose="00000400000000000000" pitchFamily="2" charset="0"/>
              </a:rPr>
              <a:t>you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5CD7EA-4044-FE33-AE7C-ABAD05488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41899-15D5-9326-062B-B65D843E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8EC3-FCA6-4760-9F66-48BFBAFA7099}" type="datetime1">
              <a:rPr lang="en-GB" smtClean="0"/>
              <a:t>19/06/2024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41CF1-539A-1E63-C66A-AE6CDDEE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7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56565-2B74-C1B6-A538-8B1C677C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egreya Sans SC Light" panose="00000400000000000000" pitchFamily="2" charset="0"/>
              </a:rPr>
              <a:t>So, what seems to be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4015F-7941-3C09-2115-4F7BD4E14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4662"/>
            <a:ext cx="4008120" cy="29932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1800" dirty="0">
                <a:latin typeface="Alegreya Sans SC Light" panose="00000400000000000000" pitchFamily="2" charset="0"/>
              </a:rPr>
              <a:t>Circular material hubs provide storage</a:t>
            </a:r>
          </a:p>
          <a:p>
            <a:r>
              <a:rPr lang="en-US" sz="1800" dirty="0">
                <a:latin typeface="Alegreya Sans SC Light" panose="00000400000000000000" pitchFamily="2" charset="0"/>
              </a:rPr>
              <a:t>A dynamic stock of elements increases complexity</a:t>
            </a:r>
          </a:p>
          <a:p>
            <a:r>
              <a:rPr lang="en-US" sz="1800" dirty="0">
                <a:latin typeface="Alegreya Sans SC Light" panose="00000400000000000000" pitchFamily="2" charset="0"/>
              </a:rPr>
              <a:t>Stock constrained design tools give complex connections</a:t>
            </a:r>
          </a:p>
          <a:p>
            <a:r>
              <a:rPr lang="en-US" sz="1800" dirty="0">
                <a:latin typeface="Alegreya Sans SC Light" panose="00000400000000000000" pitchFamily="2" charset="0"/>
              </a:rPr>
              <a:t>Connections damage the reused elements.</a:t>
            </a:r>
          </a:p>
          <a:p>
            <a:r>
              <a:rPr lang="en-US" sz="1800" dirty="0">
                <a:latin typeface="Alegreya Sans SC Light" panose="00000400000000000000" pitchFamily="2" charset="0"/>
              </a:rPr>
              <a:t>Remanufacturing is required, creating saw-off losses.</a:t>
            </a:r>
          </a:p>
          <a:p>
            <a:endParaRPr lang="en-GB" sz="11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3BC67-7AA0-A6C0-0885-DD73AE57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8F65-2E4E-4A86-8A7C-FCDA4E91947E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8E2A4-F4B9-CB03-F520-07B4BB08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6</a:t>
            </a:fld>
            <a:endParaRPr lang="en-GB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549708F-4EC6-6C31-67B1-03178ACB95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2278311"/>
            <a:ext cx="5181600" cy="34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F628A44-C368-0771-930F-E95F7016B818}"/>
              </a:ext>
            </a:extLst>
          </p:cNvPr>
          <p:cNvSpPr txBox="1">
            <a:spLocks/>
          </p:cNvSpPr>
          <p:nvPr/>
        </p:nvSpPr>
        <p:spPr>
          <a:xfrm>
            <a:off x="838200" y="1398157"/>
            <a:ext cx="9072900" cy="3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latin typeface="Alegreya Sans SC Light" panose="00000400000000000000" pitchFamily="2" charset="0"/>
              </a:rPr>
              <a:t>Design with a constrained stock increases the complexity of a design project</a:t>
            </a:r>
          </a:p>
        </p:txBody>
      </p:sp>
      <p:pic>
        <p:nvPicPr>
          <p:cNvPr id="9" name="Picture 4" descr="Laden &amp; Lossen">
            <a:extLst>
              <a:ext uri="{FF2B5EF4-FFF2-40B4-BE49-F238E27FC236}">
                <a16:creationId xmlns:a16="http://schemas.microsoft.com/office/drawing/2014/main" id="{F4C50B02-612B-D565-5823-351448CB7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 b="17718"/>
          <a:stretch/>
        </p:blipFill>
        <p:spPr bwMode="auto">
          <a:xfrm>
            <a:off x="6096000" y="2278312"/>
            <a:ext cx="5257800" cy="34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imber Connections | Wood roof structure, Timber frame joints, Timber roof">
            <a:extLst>
              <a:ext uri="{FF2B5EF4-FFF2-40B4-BE49-F238E27FC236}">
                <a16:creationId xmlns:a16="http://schemas.microsoft.com/office/drawing/2014/main" id="{53369621-5A5E-144F-E961-4175CBB1F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b="34397"/>
          <a:stretch/>
        </p:blipFill>
        <p:spPr bwMode="auto">
          <a:xfrm>
            <a:off x="6096000" y="2278310"/>
            <a:ext cx="5257800" cy="34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ny tips for getting these buried stripped and/or rusted screws out? :  r/Decks">
            <a:extLst>
              <a:ext uri="{FF2B5EF4-FFF2-40B4-BE49-F238E27FC236}">
                <a16:creationId xmlns:a16="http://schemas.microsoft.com/office/drawing/2014/main" id="{D80F93F8-02D1-3F56-2480-403E153C9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 b="24498"/>
          <a:stretch/>
        </p:blipFill>
        <p:spPr bwMode="auto">
          <a:xfrm>
            <a:off x="6095999" y="2278310"/>
            <a:ext cx="5257799" cy="34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Premium Photo | The process of manual sawing timber a man sawing a timber  when building a house">
            <a:extLst>
              <a:ext uri="{FF2B5EF4-FFF2-40B4-BE49-F238E27FC236}">
                <a16:creationId xmlns:a16="http://schemas.microsoft.com/office/drawing/2014/main" id="{1B5E1D17-21B5-18DA-C204-B6B5A76CD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r="259" b="11840"/>
          <a:stretch/>
        </p:blipFill>
        <p:spPr bwMode="auto">
          <a:xfrm>
            <a:off x="6095997" y="2282124"/>
            <a:ext cx="5257798" cy="34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38710D-036C-9B61-728D-B0209D805339}"/>
              </a:ext>
            </a:extLst>
          </p:cNvPr>
          <p:cNvSpPr txBox="1"/>
          <p:nvPr/>
        </p:nvSpPr>
        <p:spPr>
          <a:xfrm>
            <a:off x="1798320" y="632136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https://www.freepik.com/premium-photo/process-manual-sawing-timber-man-sawing-timber-when-building-house_27069459.htm</a:t>
            </a:r>
          </a:p>
        </p:txBody>
      </p:sp>
    </p:spTree>
    <p:extLst>
      <p:ext uri="{BB962C8B-B14F-4D97-AF65-F5344CB8AC3E}">
        <p14:creationId xmlns:p14="http://schemas.microsoft.com/office/powerpoint/2010/main" val="383852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E52E-A98D-89F8-9165-C67A3C90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egreya Sans SC Light" panose="00000400000000000000" pitchFamily="2" charset="0"/>
              </a:rPr>
              <a:t>For </a:t>
            </a:r>
            <a:r>
              <a:rPr lang="nl-NL" dirty="0" err="1">
                <a:latin typeface="Alegreya Sans SC Light" panose="00000400000000000000" pitchFamily="2" charset="0"/>
              </a:rPr>
              <a:t>example</a:t>
            </a:r>
            <a:r>
              <a:rPr lang="nl-NL" dirty="0">
                <a:latin typeface="Alegreya Sans SC Light" panose="00000400000000000000" pitchFamily="2" charset="0"/>
              </a:rPr>
              <a:t>:</a:t>
            </a:r>
            <a:endParaRPr lang="en-GB" dirty="0">
              <a:latin typeface="Alegreya Sans SC Light" panose="000004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7268A-ABD2-4D30-FDA2-96D88B44A5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Like IKEA without instructions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None of the right elements</a:t>
            </a:r>
          </a:p>
          <a:p>
            <a:r>
              <a:rPr lang="en-US" dirty="0">
                <a:latin typeface="Alegreya Sans SC Light" panose="00000400000000000000" pitchFamily="2" charset="0"/>
              </a:rPr>
              <a:t>Nothing matches</a:t>
            </a:r>
          </a:p>
        </p:txBody>
      </p:sp>
      <p:pic>
        <p:nvPicPr>
          <p:cNvPr id="2050" name="Picture 2" descr="Ikea assembly service London - Ikea furniture assemblers">
            <a:extLst>
              <a:ext uri="{FF2B5EF4-FFF2-40B4-BE49-F238E27FC236}">
                <a16:creationId xmlns:a16="http://schemas.microsoft.com/office/drawing/2014/main" id="{33711785-F4D7-3327-7A7C-E59C29E9C4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3230"/>
            <a:ext cx="5181600" cy="34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mo gif ifire - polizneeds">
            <a:extLst>
              <a:ext uri="{FF2B5EF4-FFF2-40B4-BE49-F238E27FC236}">
                <a16:creationId xmlns:a16="http://schemas.microsoft.com/office/drawing/2014/main" id="{F01CFC3C-FA61-4702-1826-CDBF6B82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405257"/>
            <a:ext cx="34290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5274349-4D03-1747-07AF-8AF0EDBF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3A32D-A596-4FCF-9043-BC40D70BC2DC}" type="datetime1">
              <a:rPr lang="en-GB" smtClean="0"/>
              <a:t>18/06/2024</a:t>
            </a:fld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B6C645-A359-8E1E-B755-9E335224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7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BBF90-6C9C-4D40-FB8D-537E1D1E564B}"/>
              </a:ext>
            </a:extLst>
          </p:cNvPr>
          <p:cNvSpPr txBox="1"/>
          <p:nvPr/>
        </p:nvSpPr>
        <p:spPr>
          <a:xfrm>
            <a:off x="838200" y="584412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https://www.shutterstock.com/nl/image-photo/worried-woman-moving-into-new-apartment-663880423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3C2DC-BBC6-8B46-7840-97AF755A7C14}"/>
              </a:ext>
            </a:extLst>
          </p:cNvPr>
          <p:cNvSpPr txBox="1"/>
          <p:nvPr/>
        </p:nvSpPr>
        <p:spPr>
          <a:xfrm>
            <a:off x="6934200" y="585786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https://vimeo.com/654116098</a:t>
            </a:r>
          </a:p>
        </p:txBody>
      </p:sp>
    </p:spTree>
    <p:extLst>
      <p:ext uri="{BB962C8B-B14F-4D97-AF65-F5344CB8AC3E}">
        <p14:creationId xmlns:p14="http://schemas.microsoft.com/office/powerpoint/2010/main" val="402367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15CC-67A6-2A1B-FC0B-BAC97322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How can we solve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A260-9BA8-26BA-F917-E6CC64E38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Stock-constrained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AF3B-B4A2-F887-E1D6-BB72F16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9AD-9633-4A3F-A633-5CC0F7E79C3B}" type="datetime1">
              <a:rPr lang="en-GB" smtClean="0"/>
              <a:t>19/06/2024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E7821-1B99-F92D-B1C5-CE8A380B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F7C1D4FC-F160-2519-354F-987A07D9C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DBDB"/>
              </a:clrFrom>
              <a:clrTo>
                <a:srgbClr val="DBDBDB">
                  <a:alpha val="0"/>
                </a:srgbClr>
              </a:clrTo>
            </a:clrChange>
          </a:blip>
          <a:srcRect l="6726" r="12036"/>
          <a:stretch/>
        </p:blipFill>
        <p:spPr>
          <a:xfrm>
            <a:off x="3139751" y="2126328"/>
            <a:ext cx="5912498" cy="3933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2B89F-A80C-3A5A-6CCB-2950201B1302}"/>
              </a:ext>
            </a:extLst>
          </p:cNvPr>
          <p:cNvSpPr txBox="1"/>
          <p:nvPr/>
        </p:nvSpPr>
        <p:spPr>
          <a:xfrm>
            <a:off x="3139751" y="5010472"/>
            <a:ext cx="1226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legreya Sans SC Light" panose="00000400000000000000" pitchFamily="2" charset="0"/>
              </a:rPr>
              <a:t>Example: Reused/</a:t>
            </a:r>
            <a:r>
              <a:rPr lang="en-US" sz="1400" dirty="0">
                <a:solidFill>
                  <a:srgbClr val="00B0F0"/>
                </a:solidFill>
                <a:latin typeface="Alegreya Sans SC Light" panose="00000400000000000000" pitchFamily="2" charset="0"/>
              </a:rPr>
              <a:t>New</a:t>
            </a:r>
            <a:r>
              <a:rPr lang="en-US" sz="1400" dirty="0">
                <a:latin typeface="Alegreya Sans SC Light" panose="00000400000000000000" pitchFamily="2" charset="0"/>
              </a:rPr>
              <a:t> elements</a:t>
            </a:r>
            <a:endParaRPr lang="en-US" sz="1400" dirty="0">
              <a:solidFill>
                <a:srgbClr val="00B0F0"/>
              </a:solidFill>
              <a:latin typeface="Alegreya Sans SC Light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0F0BA-37A4-15DA-14F1-A9D0AA7341B0}"/>
              </a:ext>
            </a:extLst>
          </p:cNvPr>
          <p:cNvSpPr txBox="1"/>
          <p:nvPr/>
        </p:nvSpPr>
        <p:spPr>
          <a:xfrm>
            <a:off x="6096000" y="5118194"/>
            <a:ext cx="2310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legreya Sans SC Light" panose="00000400000000000000" pitchFamily="2" charset="0"/>
              </a:rPr>
              <a:t>Example of stock-constrained designed structure</a:t>
            </a:r>
            <a:endParaRPr lang="en-US" sz="1400" dirty="0">
              <a:solidFill>
                <a:srgbClr val="00B0F0"/>
              </a:solidFill>
              <a:latin typeface="Alegreya Sans SC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2A677-4093-67F1-91B6-87EC026ADE3F}"/>
              </a:ext>
            </a:extLst>
          </p:cNvPr>
          <p:cNvSpPr txBox="1"/>
          <p:nvPr/>
        </p:nvSpPr>
        <p:spPr>
          <a:xfrm>
            <a:off x="2956249" y="580763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https://www.epfl.ch/labs/sxl/tools/phoenix3d/</a:t>
            </a:r>
          </a:p>
        </p:txBody>
      </p:sp>
    </p:spTree>
    <p:extLst>
      <p:ext uri="{BB962C8B-B14F-4D97-AF65-F5344CB8AC3E}">
        <p14:creationId xmlns:p14="http://schemas.microsoft.com/office/powerpoint/2010/main" val="135079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46C1-2771-7F1C-5E5E-FCB7EB90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egreya Sans SC Light" panose="00000400000000000000" pitchFamily="2" charset="0"/>
              </a:rPr>
              <a:t>What is stock constrained design?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AF1862-5FAA-657F-9D1F-7FED8E27B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98" y="1825625"/>
            <a:ext cx="6650403" cy="4351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B683B-B9F3-4DAF-8527-6AB4EADE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3A4-7222-4804-B8AB-E4155D727D23}" type="datetime1">
              <a:rPr lang="en-GB" smtClean="0"/>
              <a:t>18/06/2024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5FF3-4C30-0595-C11F-E28C5096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55F2-7575-4EA5-94B4-F45EF7F1932A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73AD3-182A-78AE-E361-9EB6675D4365}"/>
              </a:ext>
            </a:extLst>
          </p:cNvPr>
          <p:cNvSpPr txBox="1"/>
          <p:nvPr/>
        </p:nvSpPr>
        <p:spPr>
          <a:xfrm>
            <a:off x="2770798" y="617696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https://www.epfl.ch/labs/sxl/tools/phoenix3d/</a:t>
            </a:r>
          </a:p>
        </p:txBody>
      </p:sp>
    </p:spTree>
    <p:extLst>
      <p:ext uri="{BB962C8B-B14F-4D97-AF65-F5344CB8AC3E}">
        <p14:creationId xmlns:p14="http://schemas.microsoft.com/office/powerpoint/2010/main" val="884591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6851</TotalTime>
  <Words>1187</Words>
  <Application>Microsoft Office PowerPoint</Application>
  <PresentationFormat>Widescreen</PresentationFormat>
  <Paragraphs>303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Alegreya Sans SC Light</vt:lpstr>
      <vt:lpstr>Arial</vt:lpstr>
      <vt:lpstr>Calibri</vt:lpstr>
      <vt:lpstr>Calibri Light</vt:lpstr>
      <vt:lpstr>Office Theme</vt:lpstr>
      <vt:lpstr>TOWARDS ZERO-WASTE STRUCTURES THROUGH INTEGRATION OF RECLAIMED WOOD  AND 3D PRINTING </vt:lpstr>
      <vt:lpstr>Context</vt:lpstr>
      <vt:lpstr>Circularity</vt:lpstr>
      <vt:lpstr>What is the circular economy?</vt:lpstr>
      <vt:lpstr>Current standing….</vt:lpstr>
      <vt:lpstr>So, what seems to be the problem?</vt:lpstr>
      <vt:lpstr>For example:</vt:lpstr>
      <vt:lpstr>How can we solve this problem?</vt:lpstr>
      <vt:lpstr>What is stock constrained design?</vt:lpstr>
      <vt:lpstr>Disadvantages stock-constrained design</vt:lpstr>
      <vt:lpstr>The proposed solution!</vt:lpstr>
      <vt:lpstr>How? Topology optimization + 3D printing</vt:lpstr>
      <vt:lpstr>The research question</vt:lpstr>
      <vt:lpstr>The desired end results</vt:lpstr>
      <vt:lpstr>The casestudy</vt:lpstr>
      <vt:lpstr>The scenario’s</vt:lpstr>
      <vt:lpstr>Scenario 1</vt:lpstr>
      <vt:lpstr>Scenario 2</vt:lpstr>
      <vt:lpstr>Scenario 3</vt:lpstr>
      <vt:lpstr>Scenario 4</vt:lpstr>
      <vt:lpstr>Scenario 5</vt:lpstr>
      <vt:lpstr>The scenario’s</vt:lpstr>
      <vt:lpstr>The workflow</vt:lpstr>
      <vt:lpstr>The stock</vt:lpstr>
      <vt:lpstr>Recreating the original structure</vt:lpstr>
      <vt:lpstr>Creating freedom of motion</vt:lpstr>
      <vt:lpstr>Reuse optimizations</vt:lpstr>
      <vt:lpstr>Creating the printable box</vt:lpstr>
      <vt:lpstr>Loads and materials</vt:lpstr>
      <vt:lpstr>Loads and materials</vt:lpstr>
      <vt:lpstr>Predefined settings</vt:lpstr>
      <vt:lpstr>Generating the connections</vt:lpstr>
      <vt:lpstr>The first result</vt:lpstr>
      <vt:lpstr>Higher resolution</vt:lpstr>
      <vt:lpstr>Higher iso-value</vt:lpstr>
      <vt:lpstr>Smoothening surface</vt:lpstr>
      <vt:lpstr>The waste and LCA results</vt:lpstr>
      <vt:lpstr>Waste production results</vt:lpstr>
      <vt:lpstr>The LCA results</vt:lpstr>
      <vt:lpstr>What happend?</vt:lpstr>
      <vt:lpstr>How is this possible?</vt:lpstr>
      <vt:lpstr>Conclusion</vt:lpstr>
      <vt:lpstr>Discussion</vt:lpstr>
      <vt:lpstr>Discussion</vt:lpstr>
      <vt:lpstr>Discussion</vt:lpstr>
      <vt:lpstr>Discussion</vt:lpstr>
      <vt:lpstr>Oportunities</vt:lpstr>
      <vt:lpstr>Oportunities</vt:lpstr>
      <vt:lpstr>Oportunities</vt:lpstr>
      <vt:lpstr>Reflection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aron bakker</dc:creator>
  <cp:lastModifiedBy>aron bakker</cp:lastModifiedBy>
  <cp:revision>3</cp:revision>
  <dcterms:created xsi:type="dcterms:W3CDTF">2024-06-16T15:11:04Z</dcterms:created>
  <dcterms:modified xsi:type="dcterms:W3CDTF">2024-06-21T09:23:02Z</dcterms:modified>
</cp:coreProperties>
</file>