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notesSlides/notesSlide1.xml" ContentType="application/vnd.openxmlformats-officedocument.presentationml.notesSlide+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7"/>
  </p:notesMasterIdLst>
  <p:sldIdLst>
    <p:sldId id="256" r:id="rId2"/>
    <p:sldId id="260" r:id="rId3"/>
    <p:sldId id="298" r:id="rId4"/>
    <p:sldId id="334" r:id="rId5"/>
    <p:sldId id="331" r:id="rId6"/>
    <p:sldId id="261" r:id="rId7"/>
    <p:sldId id="258" r:id="rId8"/>
    <p:sldId id="262" r:id="rId9"/>
    <p:sldId id="333" r:id="rId10"/>
    <p:sldId id="337" r:id="rId11"/>
    <p:sldId id="305" r:id="rId12"/>
    <p:sldId id="336" r:id="rId13"/>
    <p:sldId id="309" r:id="rId14"/>
    <p:sldId id="284" r:id="rId15"/>
    <p:sldId id="313" r:id="rId16"/>
    <p:sldId id="343" r:id="rId17"/>
    <p:sldId id="315" r:id="rId18"/>
    <p:sldId id="317" r:id="rId19"/>
    <p:sldId id="318" r:id="rId20"/>
    <p:sldId id="329" r:id="rId21"/>
    <p:sldId id="339" r:id="rId22"/>
    <p:sldId id="340" r:id="rId23"/>
    <p:sldId id="319" r:id="rId24"/>
    <p:sldId id="322" r:id="rId25"/>
    <p:sldId id="271" r:id="rId26"/>
    <p:sldId id="273" r:id="rId27"/>
    <p:sldId id="324" r:id="rId28"/>
    <p:sldId id="330" r:id="rId29"/>
    <p:sldId id="341" r:id="rId30"/>
    <p:sldId id="342" r:id="rId31"/>
    <p:sldId id="325" r:id="rId32"/>
    <p:sldId id="276" r:id="rId33"/>
    <p:sldId id="344" r:id="rId34"/>
    <p:sldId id="320" r:id="rId35"/>
    <p:sldId id="301" r:id="rId36"/>
  </p:sldIdLst>
  <p:sldSz cx="12192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8"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lie Brik" initials="NB" lastIdx="17" clrIdx="0">
    <p:extLst>
      <p:ext uri="{19B8F6BF-5375-455C-9EA6-DF929625EA0E}">
        <p15:presenceInfo xmlns:p15="http://schemas.microsoft.com/office/powerpoint/2012/main" userId="f566adbdff8b46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F0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44" autoAdjust="0"/>
    <p:restoredTop sz="85369" autoAdjust="0"/>
  </p:normalViewPr>
  <p:slideViewPr>
    <p:cSldViewPr snapToGrid="0">
      <p:cViewPr varScale="1">
        <p:scale>
          <a:sx n="51" d="100"/>
          <a:sy n="51" d="100"/>
        </p:scale>
        <p:origin x="2268" y="36"/>
      </p:cViewPr>
      <p:guideLst>
        <p:guide orient="horz" pos="688"/>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28:20.965"/>
    </inkml:context>
    <inkml:brush xml:id="br0">
      <inkml:brushProperty name="width" value="0.05" units="cm"/>
      <inkml:brushProperty name="height" value="0.05" units="cm"/>
    </inkml:brush>
  </inkml:definitions>
  <inkml:trace contextRef="#ctx0" brushRef="#br0">1673 1320 4869,'9'-19'2710,"-9"18"-2608,1 1-1,-1-1 1,0 1 0,1-1-1,-1 1 1,0-1 0,0 1 0,1-1-1,-1 0 1,0 1 0,0-1-1,0 1 1,0-1 0,0 1 0,0-1-1,0 0 1,0 1 0,0-1-1,0 1 1,0-1 0,0 1 0,0-1-1,0 0 1,-1 1 0,1-1-1,0 1 1,0-1 0,-1 1 0,1-1-1,0 1 1,-1-1 0,1 1-1,-1 0 1,1-1 0,0 1 0,-1-1-1,1 1 1,-1 0 0,1-1-1,-1 1 1,1 0 0,-1 0 0,0-1-102,-60-2 58,-35 4-58,19 0 6,53 0-3,0 0 0,0 2 1,1 1-1,-1 1 0,1 0 0,0 2 1,0 1-1,-10 6-3,-30 16 2,1 4 1,-16 13-3,69-41 1,-70 44 100,3 4 1,1 3-1,4 3 0,2 3 1,3 4-1,3 2 1,3 3-1,-36 57-101,44-50 155,4 1 0,4 3-1,3 1 1,4 2 0,4 2-1,2 5-154,13-28 73,2 0-1,4 1 0,2 0 0,3 1 0,3 0 0,3 0 0,3 0 1,9 54-73,-6-90 18,2-1 0,0 0 0,2 0 1,2-1-1,0 0 0,2 0 1,1-2-1,1 0 0,12 15-18,-2-7 7,2-2 0,1-1-1,2-1 1,1-1 0,1-2-1,25 17-6,5-3-25,2-3 0,1-3-1,2-3 1,1-2-1,1-4 1,2-3-1,68 14 26,-31-17-98,2-5-1,0-5 0,0-4 0,50-6 99,-96-1-48,0-2 0,0-2 0,0-4 0,-1-2 0,0-3 0,-1-3 0,0-2 0,34-18 48,3-10-120,-2-4 1,-2-4 0,-3-4-1,-3-4 1,-2-4-1,-3-4 1,-4-4-1,4-9 120,-35 30-166,-2-2 0,-2-2 0,-3-1 0,20-40 166,-39 57-48,-2 0 1,-3-1-1,-1 0 0,-1-2 0,-3 0 1,-2 0-1,4-33 48,-8 5-11,-3 0 1,-4-20 10,0 39 28,-3-1 1,-2 1-1,-7-29-28,5 49 29,-2 1-1,-1 1 1,-1-1-1,-2 2 0,-1-1 1,-7-9-29,-4-2 45,-2 0 0,-2 2 0,-1 2-1,-2 0 1,-2 2 0,-1 2 0,-15-10-45,2 6 97,-1 3 1,-2 2-1,-1 2 0,-1 2 0,-37-13-97,-9 4 24,-2 5-1,-1 4 0,-1 5 0,-1 4 0,-1 5 0,-83 0-23,-310 4-1414,463 12 1126,-77 2-2430,43 12-2300</inkml:trace>
  <inkml:trace contextRef="#ctx0" brushRef="#br0" timeOffset="1107.291">5737 5687 7335,'-89'-15'654,"1"3"1,-2 4-1,1 4 1,-1 3-1,-53 9-654,118-4 185,-1 0-1,1 2 1,0 0-1,0 2 1,1 1-1,0 0 1,0 2 0,1 1-1,1 1 1,0 1-1,0 1 1,-3 4-185,-40 36 189,3 3 0,2 3 0,-3 9-189,-29 34 139,5 4 0,4 4 0,6 3 0,-46 92-139,84-131 151,2 2 1,5 1-1,3 1 0,3 2 1,4 1-1,3 0 0,5 2 1,0 25-152,8 2 224,6 19-224,0-101 8,1 0 1,1 0-1,1 0 0,2-1 1,1 1-1,1-1 1,2-1-1,1 1 0,1-1 1,1-1-1,1 0 1,2-1-1,1-1 0,8 10-8,12 12-10,3-1-1,1-2 1,3-3-1,1 0 1,1-3-1,3-2 1,1-3-1,1-1 1,2-2-1,35 13 11,-12-10-49,2-4 0,1-3 0,1-4 0,1-3 0,1-3 0,0-4 0,41-1 49,209-4-134,-331-7 134,107 0-82,-1-4-1,22-8 83,-35-5-29,0-3 0,-2-5 0,-1-3 0,-1-5 0,-1-3-1,24-17 30,17-16-46,-3-5-1,-4-5 0,87-76 47,-138 98-72,-2-4 0,-3-3 0,-3-2 0,-3-4 0,27-41 72,-55 65-51,-3-1 0,-1-1 1,-2-2-1,-3-1 0,-2 0 0,-2-2 1,-3 0-1,-1-1 0,3-36 51,-8 0-69,-4 0-1,-4-18 70,-1 64-5,-1-1 0,-3 0-1,-1 1 1,-2 0 0,-7-19 5,2 28 9,-2 1-1,-1 1 1,-1 0 0,-2 1 0,-1 1 0,-2 1 0,-15-18-10,-9-6 91,-2 1 0,-3 3 0,-33-26-90,25 29 73,-1 2-1,-3 3 1,-1 2 0,-2 3 0,-1 3 0,-42-14-73,26 18 10,-1 2 1,-2 5 0,0 3 0,-2 4 0,-43-2-11,-74 1-361,-1 9-1,1 9 1,-28 11 361,206-9-353,1 0 0,-1 2 0,1 0 0,1 2 0,-1 0 0,1 2-1,-18 9 354,-92 58-4313</inkml:trace>
  <inkml:trace contextRef="#ctx0" brushRef="#br0" timeOffset="2188.064">9045 2301 7847,'-91'-1'562,"37"-2"-378,-1 3-1,0 2 0,1 3 1,-1 1-1,-50 15-183,51-4 350,1 2 1,1 3-1,0 2 0,2 2 1,-24 18-351,44-25 88,2 2 0,0 0 1,1 2-1,1 1 0,2 1 1,0 1-1,2 1 0,1 1 1,-12 21-89,2 10 106,3 2 1,2 0 0,3 2 0,3 1-1,3 0 1,2 2 0,4 0 0,0 21-107,-4 105 331,8 1 0,10 46-331,-2-174 36,3-1 1,3 0 0,2 0-1,4 0 1,2-1 0,2-1 0,4-1-1,4 4-36,8 6-2,3-3-1,4-1 1,2-2-1,3-1 1,3-3-1,2-2 1,3-2-1,2-2 1,3-3-1,2-3 1,2-2-1,2-3 1,1-3-1,3-2 1,29 10 2,-52-32 0,0-2 0,1-1 0,0-3 0,1-1 0,0-3 0,0-2 0,0-1 0,10-3 0,-18 1-3,0-2 0,0-2 0,0-1 0,0-2 0,-1-2 0,0-1 1,0-2-1,-1-2 0,0-1 0,-1-2 0,3-3 3,58-38-36,-3-5 0,-3-3 0,-2-4 0,36-39 36,-50 39-67,-2-3 1,-4-3-1,-2-3 1,45-72 66,-78 98 0,-2-2 0,-3 0 0,-1-2-1,-4-2 1,-2 0 0,-2-1 0,-3-1 0,7-43 0,-11-11 76,-4 0 1,-5-1-1,-9-85-76,3 151 17,-2 1 1,-2 0-1,-3 0 0,-1 1 0,-2 0 0,-2 1 0,-2 0 0,-3 1 0,-1 1 0,-11-15-17,-6-6 2,-3 1 0,-3 3 0,-3 1 0,-2 3 0,-3 2 0,-1 1 0,-3 4-1,-2 1 1,-3 4 0,-1 2 0,-1 2 0,-3 3 0,-1 4 0,-47-17-2,26 18-68,-1 4 1,-1 4-1,-1 4 0,-37-2 68,-13 5-1191,-1 6 0,-46 6 1191,181 5-305,0-1 0,0 1 1,-1 0-1,1 0 0,0 0 0,0 1 1,0 0-1,1 1 0,-1-1 0,0 1 1,0 0-1,-2 1 305,1 4-1220,0-1 0,0 1 0,1 0 1,0 1-1,0-1 0,-2 6 1220</inkml:trace>
  <inkml:trace contextRef="#ctx0" brushRef="#br0" timeOffset="8465.54">8103 3943 8648,'-6'5'892,"14"-4"-401,144-2 502,116-17-993,9-10 1017,95 9-1017,277 17-604,-333 4-1384,-314-2 765,-2 0-725</inkml:trace>
  <inkml:trace contextRef="#ctx0" brushRef="#br0" timeOffset="8925.66">8804 4340 6246,'0'0'1660,"0"0"-1153,4 0 241,148 2 829,-46 2-1062,-1-5 0,0-5 1,4-5-516,-78 6-70,52-9-480,0 5 1,40 1 549,-121 8-2504,-2 0-2167</inkml:trace>
  <inkml:trace contextRef="#ctx0" brushRef="#br0" timeOffset="9699.75">5155 7101 5413,'-2'-2'360,"0"0"-1,0-1 0,0 1 1,0 0-1,1-1 1,-1 1-1,1-1 1,0 0-1,-1 1 1,1-2-360,0 1-1,0 1 0,0-1 0,1 0 0,-1 1 0,1-1 0,0 0 0,-1 0 0,1 1 0,0-1 0,1 0 0,-1 0 0,0 1 0,1-1 0,0 0 0,0 1 0,-1-1 1,1 1-1,1-1 0,-1 1 0,0-1 0,1 1 0,-1 0 0,1-1 0,0 1 0,-1 0 0,1 0 0,0 0 0,0 1 0,1-1 0,0 0 1,18-11 188,1 1-1,1 1 0,0 2 1,0 0-1,1 1 0,0 1 1,0 2-1,21-3-187,41-1 1793,82 1-1793,8 0 418,72-17-212,-2-11-1,49-22-205,-273 53-20,290-74-2591,-309 78 518,-3 1-1318</inkml:trace>
  <inkml:trace contextRef="#ctx0" brushRef="#br0" timeOffset="10122.095">5436 7450 6406,'-17'15'721,"14"-12"74,3-3-15,0 0-327,0 0-154,6 0 262,63-1-49,-1-4 1,1-2-1,-2-3 1,1-4-1,8-4-512,572-155-614,-638 171 206,17-6 77,-19 0-3003,-8 7-2538</inkml:trace>
  <inkml:trace contextRef="#ctx0" brushRef="#br0" timeOffset="10882.297">891 2379 9289,'0'-1'23,"0"0"0,0 1 0,0-1 0,0 0 0,0 0 1,0 0-1,1 1 0,-1-1 0,0 0 0,0 0 0,1 1 0,-1-1 0,0 0 0,1 1 1,-1-1-1,1 0 0,-1 1 0,1-1 0,-1 1 0,1-1 0,0 0 0,-1 1 1,1 0-1,0-1 0,-1 1 0,1-1 0,0 1 0,0 0 0,-1-1 0,1 1 1,0 0-1,0 0 0,-1 0 0,2-1-23,27 2 23,-19 0 17,1102-31 2730,-806 23-3085,-293 7 14,0-1-1,0-1 0,0 0 1,0 0-1,0-1 1,6-3 301,-13-2-1810,-6-3-1110</inkml:trace>
  <inkml:trace contextRef="#ctx0" brushRef="#br0" timeOffset="11287.197">1198 2842 7847,'-11'5'1196,"9"-4"-758,31-1 630,355 0 1349,644 0-2971,-1025 0-920,-3 0-1328</inkml:trace>
  <inkml:trace contextRef="#ctx0" brushRef="#br0" timeOffset="3200.169">14786 5164 480,'-22'-8'2092,"-1"1"-1,0 1 0,-4 0-2091,-75-6 1547,43 11-1037,1 2 0,-31 6-510,56-2 170,0 1 0,0 2-1,1 1 1,0 2 0,1 1 0,0 1 0,1 2 0,-8 6-170,-26 18 219,2 2 1,3 3 0,-15 16-220,-12 18 309,5 4 1,3 4 0,3 3-1,5 3 1,-2 11-310,-20 39 250,5 3 0,7 5-1,7 2 1,6 4 0,1 20-250,34-82 88,3 0 0,5 2 0,5 0 0,3 2 0,5 0 1,4 0-1,4 1 0,7 50-88,-3-121 0,2 1 1,1-1 0,1 1 0,1-1-1,2-1 1,1 1 0,0-1-1,3-1 1,0 0 0,1 0 0,2-2-1,0 1 1,2-2 0,0 0-1,14 12 0,9 6-19,1-1 1,2-2-1,2-2 0,2-3 0,0-1 0,2-2 0,2-2 0,0-3 0,47 16 19,-38-20-26,1-3-1,1-2 0,1-4 0,0-1 0,0-4 1,1-2-1,0-3 0,53-6 27,-71-1-26,0-1-1,-1-3 1,0-1 0,-1-3-1,0-1 1,-1-2 0,0-2-1,34-21 27,2-8-44,-3-3-1,-1-4 0,-3-3 0,-2-3 45,12-13-73,-4-3-1,-3-4 0,-3-3 0,-4-3 1,15-31 73,-42 53-47,-3-1 0,-3-2 1,-3-2-1,-3 0 0,-3-2 1,-4-1-1,-2-1 0,0-16 47,-4-19-56,-5-1 0,-4 0 0,-5 0 0,-8-67 56,0 123-8,-2 0 0,-2 0-1,-2 1 1,-3 1 0,-2 0 0,-2 1-1,-2 0 1,-2 2 0,-3 1 0,-1 1-1,-3 1 1,-1 2 0,-2 0 0,-2 3-1,-3 1 9,-3-3-109,-3 2 0,-1 2 0,-1 3 0,-3 1-1,0 2 1,-2 3 0,-1 2 0,-2 2 0,0 3 0,-1 2 0,-2 2-1,1 3 1,-38-5 109,-3 8-1660,-56 0 1660,127 11-811,0 0-1,0 1 1,0 2-1,-4 1 812,8 3-2124,0 0-1,0 1 0,-8 4 2125</inkml:trace>
  <inkml:trace contextRef="#ctx0" brushRef="#br0" timeOffset="7254.891">13543 6902 7399,'-4'1'262,"3"-1"-227,1 0 0,-1 0 0,1 0-1,-1 1 1,1-1 0,-1 0 0,1 0-1,-1 0 1,1 0 0,-1 0 0,1 0-1,-1 0 1,1 0 0,-1 0 0,1 0-1,0 0 1,-1-1 0,1 1 0,-1 0-1,1 0 1,-1 0 0,1-1 0,-1 1-1,1 0 1,0 0 0,-1-1 0,1 1-1,-1 0 1,1-1 0,0 1 0,-1-1-1,1 1 1,0 0 0,0-1 0,-1 0-35,1 0 929,0 0-350,0 1-576,0 0 0,0 0 0,0 0-1,0-1 1,0 1 0,0 0 0,0 0 0,0 0-1,0-1 1,0 1 0,0 0 0,0 0-1,0 0 1,0-1 0,0 1 0,0 0 0,0 0-1,0 0 1,0-1 0,0 1 0,0 0-1,0 0 1,1 0 0,-1-1 0,0 1 0,0 0-1,0 0 1,0 0 0,0 0 0,1-1-1,-1 1 1,0 0 0,0 0 0,0 0 0,0 0-1,1 0 1,-1 0 0,0 0 0,0 0-1,0 0 1,1-1 0,-1 1 0,0 0 0,0 0-1,1 0-2,36-13 156,0 2-1,1 1 0,1 1 1,4 2-156,19-5 56,185-30-504,1 10-1,78 7 449,-286 20-1227,-32-1-791,-8 0-897</inkml:trace>
  <inkml:trace contextRef="#ctx0" brushRef="#br0" timeOffset="7599.379">13543 7305 7335,'0'0'801,"0"0"-737,14 0 0,32 0 737,15 0-321,12 0-192,7 0-96,-6-12-31,6 0-65,0-6 32,-6 0-64,-1 0-32,-6 6-32,-7-6 0,-6 0-416,-54 6-1859,0 0-3938</inkml:trace>
  <inkml:trace contextRef="#ctx0" brushRef="#br0" timeOffset="5400.791">14760 99 8104,'-27'-14'314,"1"1"0,-2 1 1,0 1-1,0 1 1,-1 2-1,0 1 1,0 1-1,-22-1-314,-44 0 1029,1 4 0,-11 4-1029,9 0 349,54 0-207,1 2 0,-1 2 0,1 1 0,0 3 0,1 1 0,0 2 0,-27 12-142,16-2 53,1 2 0,1 3 1,1 1-1,1 3 0,-22 21-53,4 3 17,2 3 0,3 2-1,2 3 1,4 3 0,2 1-1,3 3 1,-24 50-17,13-11 12,5 2 1,4 2-1,6 3 1,4 1-1,6 2 1,5 2-1,6 0 1,5 2-1,-1 73-12,14 110 203,6-306-203,1 63 52,2 1 0,2-1 0,6 12-52,-5-41 12,3-1 1,0-1-1,2 0 0,2 0 0,0-1 0,14 21-12,0-8-3,2-2-1,1-1 1,2-1-1,2-2 1,1-2-1,2-1 1,1-1-1,2-2 1,1-2-1,2-2 1,25 11 3,-10-8-54,2-3 1,1-2 0,1-3 0,1-3 0,0-3-1,2-2 1,0-3 0,45 1 53,32-5-216,0-6 0,54-10 216,-147 3-13,-1-2 1,0-2-1,0-3 1,-1-1 0,-1-2-1,0-3 1,-1-1-1,34-21 13,-9-1-22,-1-3 1,-3-3-1,-2-3 0,50-49 22,-71 56-30,-2-1-1,-2-2 1,-2-2 0,-2-1 0,-2-2-1,-3-1 1,-2-1 0,-2-2 0,11-36 30,-7 2-7,-4-1 1,-4-1-1,-4-2 1,-4 1-1,1-79 7,-11-364 54,-5 487-54,-2 1 1,-3 1-1,-1-1 1,-2 1 0,-2 0-1,-3 1 1,-1 0-1,-2 1 1,-2 1-1,-10-14 0,-2 2 12,-2 0-1,-3 3 0,-3 1 0,-1 1 1,-3 3-1,-47-42-11,50 55 3,-1 1 1,-2 3 0,-1 1-1,-2 2 1,0 3-1,-1 1 1,-2 2-1,-37-9-3,32 14-71,0 4 0,-1 1 0,-41-1 71,-38 3-587,-2 6 587,16 5-1041,-69 10 1041,133-6-416,0 3-1,0 2 0,-48 17 417,88-23-292,0 1 0,0 1 0,1 1-1,0 0 1,0 1 0,1 0-1,0 1 1,-3 5 292,-74 68-4569</inkml:trace>
  <inkml:trace contextRef="#ctx0" brushRef="#br0" timeOffset="6052.506">13196 1417 8328,'-23'-10'1142,"19"8"-576,40 2-181,1122 0 1878,-1023-3-3614,0-6 1,104-21 1350,-219 23-2253,-19 1-833</inkml:trace>
  <inkml:trace contextRef="#ctx0" brushRef="#br0" timeOffset="6466.178">13349 2114 6406,'0'-12'769,"27"6"-705,40 6-64,20-6 608,13 6-63,7 0-161,7 0 161,-14 0-161,7 0 33,-14 0-129,8 0-224,-1-6 32,-6-6-96,-8 0-64,-5 0-545,-68 6-1184,-6 0-1763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10.492"/>
    </inkml:context>
    <inkml:brush xml:id="br0">
      <inkml:brushProperty name="width" value="0.05" units="cm"/>
      <inkml:brushProperty name="height" value="0.05" units="cm"/>
    </inkml:brush>
  </inkml:definitions>
  <inkml:trace contextRef="#ctx0" brushRef="#br0">1317 1039 4869,'7'-15'2710,"-7"14"-2608,1 1-1,-1 0 1,0-1 0,0 1-1,0-1 1,1 1 0,-1 0 0,0-1-1,0 1 1,0-1 0,0 1-1,0-1 1,0 1 0,0-1 0,0 1-1,0-1 1,0 1 0,0 0-1,0-1 1,0 1 0,0-1 0,0 1-1,0-1 1,0 1 0,0 0-1,-1-1 1,1 1 0,0-1 0,0 1-1,-1 0 1,1-1 0,0 1-1,0-1 1,-1 1 0,1 0 0,-1 0-1,1-1 1,0 1 0,-1 0-1,1 0 1,0-1 0,-1 1 0,0 0-102,-47-2 58,-27 2-58,14 1 6,42 0-3,0 0 0,1 1 1,-1 1-1,1 1 0,-1 0 0,1 2 1,0 0-1,-8 4-3,-24 14 2,2 3 1,-14 10-3,55-32 1,-55 34 100,2 4 1,2 1-1,1 4 0,3 2 1,2 2-1,2 2 1,3 3-1,-28 45-101,34-41 155,3 3 0,3 1-1,3 1 1,3 2 0,3 1-1,2 4-154,9-22 73,3 1-1,2-1 0,2 2 0,3-1 0,2 1 0,2 0 0,3 0 1,6 42-73,-4-71 18,1 0 0,1 0 0,2-1 1,0 0-1,1 0 0,1-1 1,1 0-1,1-1 0,9 12-18,-1-6 7,1 0 0,1-2-1,2-1 1,0 0 0,1-2-1,20 13-6,4-2-25,1-2 0,1-3-1,2-2 1,0-2-1,2-2 1,1-3-1,53 11 26,-24-14-98,2-3-1,-1-4 0,1-4 0,39-5 99,-76 1-48,1-2 0,-1-3 0,0-2 0,0-2 0,-1-2 0,0-3 0,0-1 0,27-14 48,2-8-120,-2-4 1,-1-2 0,-3-4-1,-2-3 1,-1-3-1,-3-3 1,-3-3-1,3-8 120,-27 25-166,-2-2 0,-2-2 0,-2-1 0,16-31 166,-31 45-48,-2 0 1,-1-1-1,-2-1 0,-1 0 0,-1-1 1,-3 0-1,4-25 48,-7 3-11,-2 0 1,-2-15 10,-2 30 28,-1 0 1,-2 0-1,-5-23-28,3 40 29,0-1-1,-2 2 1,-1-1-1,-1 1 0,-1 0 1,-6-8-29,-2-1 45,-3 0 0,0 2 0,-2 0-1,-2 2 1,0 0 0,-2 2 0,-11-7-45,2 4 97,-2 2 1,-1 2-1,-1 2 0,-1 1 0,-29-10-97,-7 4 24,-1 3-1,-2 3 0,0 4 0,-1 3 0,0 4 0,-66 0-23,-244 4-1414,364 8 1126,-60 2-2430,34 10-2300</inkml:trace>
  <inkml:trace contextRef="#ctx0" brushRef="#br0" timeOffset="1">4515 4477 7335,'-69'-13'654,"-1"4"1,0 3-1,-1 2 1,1 4-1,-43 6-654,93-3 185,0 0-1,0 2 1,0 0-1,1 1 1,0 1-1,0 1 1,0 0 0,1 2-1,0 0 1,1 1-1,0 0 1,-3 5-185,-31 27 189,2 3 0,2 1 0,-2 9-189,-24 25 139,5 4 0,3 3 0,3 3 0,-34 72-139,65-103 151,3 1 1,2 1-1,3 2 0,3 0 1,2 1-1,4 1 0,2 0 1,1 21-152,7 1 224,4 16-224,0-81 8,0 1 1,2-1-1,1 1 0,0-1 1,2 0-1,1 0 1,1-1-1,0 1 0,2-1 1,1-1-1,0 0 1,2 0-1,0-1 0,7 7-8,10 10-10,1-1-1,2-1 1,1-2-1,2-2 1,1-1-1,1-2 1,2-1-1,0-2 1,2-2-1,28 11 11,-10-8-49,1-3 0,2-3 0,0-2 0,1-3 0,1-3 0,0-2 0,32-1 49,164-4-134,-260-5 134,84 0-82,0-3-1,16-7 83,-26-3-29,-1-3 0,-2-3 0,1-3 0,-2-4 0,-2-2-1,21-15 30,12-10-46,-2-6-1,-3-3 0,69-60 47,-109 77-72,-2-3 0,-2-2 0,-2-3 0,-3-1 0,21-34 72,-43 52-51,-1-1 0,-2-1 1,-2-1-1,-2-1 0,-1-1 0,-3 0 1,-1-1-1,-1 0 0,2-29 51,-6 0-69,-3 0-1,-4-14 70,0 50-5,-1 0 0,-2 0-1,-1 0 1,-2 0 0,-5-15 5,1 23 9,-1 1-1,-1-1 1,-1 2 0,-2 0 0,0 0 0,-1 1 0,-13-13-10,-7-6 91,-1 2 0,-2 1 0,-27-20-90,21 23 73,-3 2-1,0 2 1,-2 1 0,-1 3 0,-2 3 0,-32-12-73,20 14 10,-1 2 1,0 4 0,-2 2 0,0 3 0,-35-1-11,-58 1-361,0 7-1,0 7 1,-22 8 361,163-7-353,-1 1 0,1 0 0,1 1 0,-1 2 0,0 0 0,1 1-1,-14 7 354,-73 46-4313</inkml:trace>
  <inkml:trace contextRef="#ctx0" brushRef="#br0" timeOffset="2">7119 1811 7847,'-71'-1'562,"28"-1"-378,0 2-1,0 2 0,0 1 1,0 3-1,-40 10-183,41-3 350,0 2 1,1 2-1,0 2 0,2 2 1,-20 14-351,36-20 88,1 1 0,0 1 1,1 1-1,0 0 0,2 2 1,1 1-1,0 0 0,1 1 1,-9 16-89,2 9 106,2 1 1,2 0 0,2 2 0,2 0-1,2 1 1,3 0 0,2 1 0,0 17-107,-3 82 331,7 1 0,8 36-331,-3-137 36,3-1 1,3 1 0,1-1-1,3 0 1,2 0 0,2-1 0,2-1-1,3 3-36,8 5-2,1-2-1,3-2 1,2 0-1,3-3 1,1 0-1,3-3 1,2-1-1,1-2 1,2-2-1,3-2 1,0-2-1,3-2 1,0-3-1,3-2 1,22 9 2,-41-26 0,1-1 0,0-1 0,0-2 0,1-1 0,0-3 0,0-1 0,1-1 0,6-2 0,-13 0-3,0-1 0,-1-1 0,1-1 0,-1-2 0,1-2 0,-1 0 1,-1-2-1,1-1 0,-2-2 0,1 0 0,2-4 3,45-29-36,-2-3 0,-2-4 0,-2-3 0,28-30 36,-39 31-67,-2-3 1,-2-3-1,-3-1 1,37-58 66,-62 78 0,-2-1 0,-2-1 0,-2-2-1,-1 0 1,-3-1 0,-1 0 0,-3-2 0,6-33 0,-9-9 76,-3 0 1,-4-1-1,-7-67-76,3 120 17,-3 0 1,0 0-1,-3 0 0,-1 0 0,-2 1 0,-1 1 0,-2 0 0,-1 0 0,-2 1 0,-8-12-17,-6-4 2,-1 1 0,-3 1 0,-2 2 0,-2 1 0,-1 3 0,-3 1 0,-1 2-1,-2 1 1,-2 3 0,-1 2 0,-1 2 0,-2 2 0,-1 2 0,-37-12-2,20 14-68,0 3 1,-1 3-1,-1 3 0,-29-1 68,-10 4-1191,-1 4 0,-36 5 1191,142 4-305,0-1 0,0 1 1,1 0-1,-1 0 0,0 1 0,1-1 1,-1 1-1,0 0 0,1 1 0,-1-1 1,1 1-1,-3 0 305,2 3-1220,-1 0 0,1 1 0,0-1 1,0 1-1,0 0 0,-1 5 1220</inkml:trace>
  <inkml:trace contextRef="#ctx0" brushRef="#br0" timeOffset="3">6378 3104 8648,'-5'3'892,"11"-2"-401,114-2 502,91-13-993,7-8 1017,75 8-1017,218 12-604,-262 3-1384,-248-1 765,-1 0-725</inkml:trace>
  <inkml:trace contextRef="#ctx0" brushRef="#br0" timeOffset="4">6930 3416 6246,'0'0'1660,"0"0"-1153,3 0 241,117 2 829,-37 1-1062,-1-4 0,1-4 1,3-3-516,-61 4-70,40-7-480,0 3 1,32 2 549,-96 6-2504,-1 0-2167</inkml:trace>
  <inkml:trace contextRef="#ctx0" brushRef="#br0" timeOffset="5">4058 5589 5413,'-2'-1'360,"0"-1"-1,1 0 0,-1 0 1,1 0-1,0 0 1,0 0-1,-1 0 1,1 0-1,0 0 1,0-1-360,1 1-1,-1 0 0,0 0 0,1 0 0,-1 0 0,1 0 0,0-1 0,0 1 0,0 0 0,0 0 0,0 0 0,0 0 0,1-1 0,-1 1 0,1 0 0,-1 0 0,1 0 1,0 0-1,0 0 0,0 0 0,0 0 0,0 0 0,0 1 0,0-1 0,1 0 0,-1 1 0,1-1 0,-1 1 0,1-1 0,0 1 0,0-1 1,15-8 188,0 1-1,1 0 0,0 2 1,0 0-1,1 1 0,0 0 1,0 2-1,16-2-187,33-1 1793,65 1-1793,5-1 418,57-12-212,-1-10-1,38-16-205,-214 40-20,227-57-2591,-242 62 518,-3 0-1318</inkml:trace>
  <inkml:trace contextRef="#ctx0" brushRef="#br0" timeOffset="6">4279 5864 6406,'-14'12'721,"12"-10"74,2-2-15,0 0-327,0 0-154,5 0 262,49-1-49,0-2 1,0-3-1,-1-2 1,0-3-1,7-3-512,450-122-614,-502 134 206,13-4 77,-15 0-3003,-6 5-2538</inkml:trace>
  <inkml:trace contextRef="#ctx0" brushRef="#br0" timeOffset="7">701 1873 9289,'0'-1'23,"0"0"0,0 1 0,0-1 0,0 0 0,0 1 1,1-1-1,-1 1 0,0-1 0,0 0 0,0 1 0,1-1 0,-1 1 0,0-1 0,1 1 1,-1-1-1,0 1 0,1-1 0,-1 1 0,1-1 0,-1 1 0,1-1 0,-1 1 1,1 0-1,-1-1 0,1 1 0,-1 0 0,1-1 0,-1 1 0,1 0 0,0 0 1,-1 0-1,1-1 0,-1 1 0,1 0-23,23 1 23,-17-1 17,869-23 2730,-636 17-3085,-229 6 14,-1-1-1,0 0 0,1-1 1,-1 0-1,0 0 1,5-2 301,-10-3-1810,-5-1-1110</inkml:trace>
  <inkml:trace contextRef="#ctx0" brushRef="#br0" timeOffset="8">943 2237 7847,'-9'4'1196,"8"-3"-758,23-1 630,281 0 1349,506 0-2971,-807 0-920,-2 0-1328</inkml:trace>
  <inkml:trace contextRef="#ctx0" brushRef="#br0" timeOffset="9">11639 4065 480,'-18'-7'2092,"0"2"-1,0 0 0,-4 1-2091,-58-6 1547,34 9-1037,0 2 0,-24 4-510,44-1 170,0 1 0,0 2-1,1 0 1,0 1 0,0 2 0,1 0 0,0 2 0,-6 4-170,-20 15 219,2 1 1,1 2 0,-12 14-220,-8 14 309,3 2 1,2 4 0,4 2-1,3 2 1,-2 9-310,-16 31 250,5 2 0,5 4-1,5 2 1,6 3 0,0 15-250,26-64 88,4 0 0,3 1 0,4 2 0,2-1 0,4 1 1,4 1-1,3-1 0,5 41-88,-2-96 0,1 1 1,1-1 0,1 0 0,1 0-1,1 0 1,1 0 0,1-1-1,1 0 1,0-1 0,2 0 0,0 0-1,1-1 1,1-1 0,1 0-1,10 10 0,8 4-19,0-1 1,2-1-1,2-2 0,0-1 0,2-2 0,0-1 0,2-3 0,0-1 0,37 12 19,-29-15-26,0-3-1,1-1 0,0-3 0,1-2 0,-1-2 1,2-3-1,-1-1 0,42-5 27,-56-1-26,0-1-1,0-2 1,-1-1 0,0-2-1,0-1 1,-1-2 0,-1-1-1,28-17 27,1-6-44,-2-2-1,-1-3 0,-3-3 0,-1-3 45,10-9-73,-3-3-1,-3-3 0,-3-2 0,-2-2 1,11-26 73,-33 43-47,-2-2 0,-2 0 1,-3-2-1,-2-1 0,-3-1 1,-2 0-1,-3-2 0,1-12 47,-3-15-56,-4 0 0,-4-1 0,-3 0 0,-8-52 56,2 96-8,-2 0 0,-2 0-1,-2 1 1,-1 1 0,-2 0 0,-2 0-1,-2 2 1,-2 0 0,-1 0 0,-1 2-1,-2 1 1,-2 1 0,-1 1 0,-2 1-1,-1 1 9,-4-2-109,-1 2 0,-2 1 0,0 2 0,-2 1-1,-1 2 1,-2 2 0,0 2 0,-1 1 0,0 3 0,-2 1 0,0 2-1,-1 2 1,-28-3 109,-4 5-1660,-43 1 1660,99 8-811,1 0-1,-1 1 1,1 2-1,-4 0 812,7 2-2124,-1 1-1,1 1 0,-6 3 2125</inkml:trace>
  <inkml:trace contextRef="#ctx0" brushRef="#br0" timeOffset="10">10660 5433 7399,'-4'0'262,"4"0"-227,0 1 0,-1-1 0,1 0-1,0 0 1,-1 0 0,1 0 0,0 0-1,-1 0 1,1 0 0,-1 0 0,1 0-1,0 0 1,-1 0 0,1 0 0,-1 0-1,1 0 1,0 0 0,-1 0 0,1-1-1,0 1 1,-1 0 0,1 0 0,0 0-1,-1 0 1,1-1 0,0 1 0,-1 0-1,1 0 1,0-1 0,0 1 0,-1 0-1,1-1 1,0 1 0,0 0 0,-1-1-35,1 0 929,0 0-350,0 1-576,0 0 0,0 0 0,0 0-1,0 0 1,0 0 0,0-1 0,0 1 0,0 0-1,0 0 1,0 0 0,0 0 0,0-1-1,0 1 1,0 0 0,0 0 0,0 0 0,0 0-1,0-1 1,0 1 0,0 0 0,0 0-1,0 0 1,1 0 0,-1 0 0,0-1 0,0 1-1,0 0 1,0 0 0,0 0 0,0 0-1,0 0 1,1 0 0,-1-1 0,0 1 0,0 0-1,0 0 1,0 0 0,0 0 0,1 0-1,-1 0 1,0 0 0,0 0 0,0 0 0,0 0-1,1 0-2,28-11 156,1 2-1,0 2 0,0 0 1,4 1-156,14-3 56,147-24-504,0 8-1,62 5 449,-226 16-1227,-25-1-791,-6 0-897</inkml:trace>
  <inkml:trace contextRef="#ctx0" brushRef="#br0" timeOffset="11">10660 5750 7335,'0'0'801,"0"0"-737,11 0 0,25 0 737,12 0-321,10 0-192,5 0-96,-5-9-31,5-1-65,0-4 32,-5 0-64,0 0-32,-6 4-32,-4-4 0,-6 0-416,-42 4-1859,0 1-3938</inkml:trace>
  <inkml:trace contextRef="#ctx0" brushRef="#br0" timeOffset="12">11618 78 8104,'-21'-11'314,"0"0"0,-1 2 1,0 0-1,0 2 1,-1 0-1,0 2 1,0 0-1,-17 0-314,-34-1 1029,-1 4 0,-7 3-1029,6-1 349,43 1-207,1 2 0,-1 0 0,1 2 0,0 2 0,0 1 0,0 1 0,-20 10-142,12-1 53,0 1 0,1 2 1,2 1-1,0 3 0,-18 15-53,4 3 17,2 3 0,1 1-1,3 3 1,2 2 0,2 1-1,3 2 1,-20 39-17,11-8 12,4 1 1,3 3-1,4 1 1,4 1-1,5 2 1,3 1-1,5 0 1,4 2-1,-1 57-12,12 87 203,4-241-203,0 50 52,2 0 0,3-1 0,3 11-52,-3-34 12,2 0 1,0-1-1,2 1 0,1-1 0,1-1 0,10 17-12,0-7-3,1 0-1,2-2 1,1-1-1,2-1 1,1-1-1,1-1 1,1-2-1,1-1 1,2-1-1,0-2 1,21 9 3,-8-7-54,1-2 1,1-2 0,0-2 0,2-2 0,0-2-1,1-3 1,0-1 0,36 0 53,24-4-216,1-4 0,43-8 216,-117 2-13,0-2 1,0-1-1,-1-2 1,0-1 0,0-3-1,-1 0 1,-1-2-1,28-17 13,-8 0-22,-1-3 1,-2-2-1,-1-2 0,38-39 22,-55 44-30,-2 0-1,-1-3 1,-2 0 0,-2-2 0,-1-1-1,-2-1 1,-2-1 0,-1-1 0,8-29 30,-6 2-7,-2-1 1,-4-1-1,-3 0 1,-3-1-1,1-62 7,-9-286 54,-4 384-54,-1 0 1,-2 0-1,-2 0 1,-1 1 0,-2 0-1,-2 0 1,-1 1-1,-1 1 1,-2 0-1,-8-11 0,-1 1 12,-3 2-1,-1 0 0,-2 2 0,-2 1 1,-1 2-1,-39-33-11,41 43 3,-2 1 1,0 2 0,-2 2-1,-1 1 1,0 1-1,-1 2 1,-2 2-1,-28-8-3,24 12-71,0 2 0,0 2 0,-32-2 71,-31 3-587,-1 5 587,12 3-1041,-53 9 1041,104-5-416,0 1-1,0 3 0,-38 13 417,69-18-292,0 1 0,1 0 0,0 1-1,0 1 1,1 0 0,0 0-1,0 1 1,-3 4 292,-57 53-4569</inkml:trace>
  <inkml:trace contextRef="#ctx0" brushRef="#br0" timeOffset="13">10386 1115 8328,'-17'-8'1142,"13"7"-576,32 1-181,884 0 1878,-805-3-3614,-2-3 1,84-18 1350,-173 19-2253,-15 0-833</inkml:trace>
  <inkml:trace contextRef="#ctx0" brushRef="#br0" timeOffset="14">10507 1664 6406,'0'-9'769,"22"4"-705,30 5-64,17-5 608,9 5-63,7 0-161,4 0 161,-10 0-161,5 0 33,-10 0-129,5 0-224,0-4 32,-6-6-96,-4 1-64,-6-1-545,-53 5-1184,-4 1-1763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10.509"/>
    </inkml:context>
    <inkml:brush xml:id="br0">
      <inkml:brushProperty name="width" value="0.05" units="cm"/>
      <inkml:brushProperty name="height" value="0.05" units="cm"/>
      <inkml:brushProperty name="color" value="#FF0000"/>
    </inkml:brush>
  </inkml:definitions>
  <inkml:trace contextRef="#ctx0" brushRef="#br0">7 83 8104,'-6'0'203,"5"0"-102,37 1 39,-1 1 0,0 2 0,1 2 0,-2 1 0,1 2 0,2 2-140,25 12 100,0 1 1,47 29-101,-62-27 90,-1 2 0,-2 2 1,-1 3-1,-1 0 0,-2 3 1,-2 2-1,5 7-90,24 33 181,-5 3 0,-2 2-1,11 28-180,-56-84-239,2-1 0,1-1-1,1-1 1,1-1 0,1-1-1,0 0 1,2-2 0,1 0-1,0-2 1,1 0 0,1-2-1,21 9 240,-35-21-1729,-11-4-962</inkml:trace>
  <inkml:trace contextRef="#ctx0" brushRef="#br0" timeOffset="1">207 71 2562,'-6'-12'2328,"5"95"2435,-2 13-3659,0 127-1659,3-222 357,0-1 27,0 0 33,0 0 84,0-39-76,2 1 0,2-5 130,3-66 79,-6 81-48,-1 11 43,0 1 0,-1-1-1,0 1 1,-2-3-74,2 13 15,-1 1 0,1-1-1,-1 1 1,0 0 0,-1 0 0,1 0 0,-1 0 0,0 0-1,0 0 1,-1 1 0,1 0 0,-1-1 0,0 1-1,0 0-14,2 3-9,1 0 0,0-1 0,1 1 0,-1-1 0,0 1 0,0-1-1,1 0 1,-1 1 0,1-1 0,-1 0 0,1 0 0,0 1-1,-1-1 1,1 0 9,0 1-3,0 1 0,0-1-1,0 0 1,0 1 0,0-1 0,0 0-1,0 1 1,0-1 0,0 1-1,0-1 1,0 0 0,0 1 0,0-1-1,1 1 1,-1-1 0,0 0-1,0 1 1,1-1 0,-1 1 0,0-1-1,1 1 1,-1-1 0,1 1-1,-1-1 1,1 1 0,-1 0 0,0-1-1,1 1 1,0-1 0,-1 1-1,1 0 1,-1 0 0,1-1 0,-1 1-1,1 0 1,0 0 0,-1 0 0,1 0-1,0-1 4,56 0 15,-35-1 1,-1 1 0,1 1 0,-1 1 1,0 1-1,1 1 0,-1 0 0,0 2 0,13 4-16,-23-4-30,14 7-257,-1-1 0,2-2 0,-1 0-1,1-2 1,1-1 0,-1-1 0,1-1 0,12 0 287,-34-4-1639,-5 0-1393</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10.511"/>
    </inkml:context>
    <inkml:brush xml:id="br0">
      <inkml:brushProperty name="width" value="0.05" units="cm"/>
      <inkml:brushProperty name="height" value="0.05" units="cm"/>
    </inkml:brush>
  </inkml:definitions>
  <inkml:trace contextRef="#ctx0" brushRef="#br0">1 1264 6566,'50'0'3443,"68"0"-2418,-109-1-1001,1 0 0,-1 0 0,0-1 0,0 0 0,0-1 0,0 0 0,0-1 0,0 0 0,-1 0 0,0-1-1,0 0 1,6-4-24,16-14 26,0-2 0,14-16-26,-35 33 3,59-64 5,-2-3 0,-4-2 0,-4-3 0,45-81-8,-85 132 14,-1-1-1,-1 0 1,-2-1-1,-1-1 1,-1 0 0,-2 0-1,-1-1 1,-2-1-1,-1 1 1,-1-1 0,-2-19-14,-1 7-5,0 28-89,-2 0 0,0 1 0,0-1 0,-2 1-1,-1-2 95,3 18-58,-1 0 0,1-1 0,-1 1 0,0 0 0,1 0 0,-1 0-1,0-1 1,0 1 0,0 0 0,0 0 0,0 0 0,0 0-1,0 1 1,0-1 0,0 0 0,0 0 0,-1 1 0,1-1 0,0 1-1,-1-1 1,1 1 0,0-1 0,-1 1 0,1 0 0,0-1-1,-2 1 59,-44-1-2596,32 1 491,1 0-2668</inkml:trace>
  <inkml:trace contextRef="#ctx0" brushRef="#br0" timeOffset="1">649 266 2659,'-9'-29'4229,"8"20"-4135,1 0 0,0 0 0,0 0 0,1 0 0,0 0 0,1-4-94,1 8 42,-1 0-1,1 0 0,0 0 0,0 1 0,0-1 0,1 1 0,0 0 1,0 0-1,0 0 0,0 0 0,0 0 0,1 1 0,0 0 0,0 0-41,17-15 156,72-70 634,-93 87-491,-1 1 85,0 0-80,0 0-170,0 0-139,0 0-11,0 0 64,4 0-48,0 1 1,0 0 0,0 0 0,0 0 0,0 1 0,0-1 0,0 1 0,-1 0 0,1 0 0,-1 0 0,1 0 0,-1 1-1,1-1 0,44 42 31,-29-26-15,-7-9-164,-1 0 0,1-1-1,1 0 1,0-1 0,0-1-1,0 0 1,1-1 0,-1 0-1,1-1 1,1 0 0,-1-2-1,0 1 1,1-2 0,6 0 148,-7-1-2435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10.513"/>
    </inkml:context>
    <inkml:brush xml:id="br0">
      <inkml:brushProperty name="width" value="0.05" units="cm"/>
      <inkml:brushProperty name="height" value="0.05" units="cm"/>
      <inkml:brushProperty name="color" value="#FF0000"/>
    </inkml:brush>
  </inkml:definitions>
  <inkml:trace contextRef="#ctx0" brushRef="#br0">54 38 8264,'-45'-36'2162,"45"36"-2132,0 0-1,0-1 1,0 1 0,0 0-1,0 0 1,0 0 0,-1 0-1,1 0 1,0 0 0,0 0 0,0 0-1,0 0 1,-1 0 0,1 0-1,0 0 1,0 0 0,0 0-1,0 0 1,0 0 0,-1 0 0,1 0-1,0 0 1,0 0 0,0 0-1,0 0 1,-1 0 0,1 0-1,0 0 1,0 0 0,0 0-1,0 1 1,0-1 0,0 0 0,-1 0-1,1 0 1,0 0 0,0 0-1,0 0 1,0 1 0,0-1-1,0 0 1,0 0 0,0 0 0,0 0-1,0 0 1,0 1 0,-1-1-1,1 0 1,0 0 0,0 0-1,0 0 1,0 0 0,0 1 0,0-1-1,0 0 1,0 0-30,-2 19 590,1 35-627,2-39 250,0-1-191,0 1 1,2-1-1,0 0 0,1 0 1,0 0-1,1 0 0,0 0 1,1-1-1,1 0 0,0-1 1,1 1-1,0-1 0,1-1 1,2 2-23,22 26 9,2-2 1,1-1-1,18 11-9,26 16 0,64 38 0,-15-12 0,-85-56-97,2-2-1,0-3 0,2-1 0,1-3 0,1-1 0,1-3 0,1-3 1,0-1-1,38 5 98,-77-19-217,71 12-228,-27-11-2668,-56-3 81</inkml:trace>
  <inkml:trace contextRef="#ctx0" brushRef="#br0" timeOffset="1">1043 573 6598,'0'0'1308,"0"1"-1186,-1 0-1,0-1 1,1 1-1,-1 0 1,1 0-1,-1 0 1,1-1-1,-1 1 1,1 0-1,-1 0 1,1 0-1,0 0 1,0 0-1,0 0 1,-1 0-1,1 0 1,0 0-1,0 0 1,0 0-1,0 0 1,1 0-122,-1 1 30,-1 14 118,2 1 1,0-1 0,0 0-1,2 3-148,-1-12 3,0 0 0,1 0-1,0 0 1,0-1 0,0 0-1,1 1 1,0-1 0,0 0-1,0-1 1,5 6-3,12 11 34,-7-7-41,-1 0 0,0 1 0,2 4 7,-12-14 24,0-1 1,0 1-1,0 0 0,-1 0 0,1 0 1,-1 0-1,-1 0 0,1 1 1,-1-1-1,0 1 0,-1-1 0,1 2-24,-1-5 28,0 7 95,0 1 0,-1 0-1,0-1 1,0 1 0,-2 5-123,1-11 23,1-1 0,-1 0 0,0 0-1,-1 0 1,1-1 0,-1 1 0,1 0 0,-1-1-1,0 0 1,0 1 0,-1-1 0,1-1 0,-1 1-1,0 0-22,-181 117 299,181-117-596,-10 7 535,10-4-4369,4-6 709</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10.515"/>
    </inkml:context>
    <inkml:brush xml:id="br0">
      <inkml:brushProperty name="width" value="0.05" units="cm"/>
      <inkml:brushProperty name="height" value="0.05" units="cm"/>
    </inkml:brush>
  </inkml:definitions>
  <inkml:trace contextRef="#ctx0" brushRef="#br0">1 674 7944,'0'5'619,"5"-4"-881,23-4 501,-1-1 0,-1-1 0,1-1 0,-1-1 1,0-2-1,17-8-239,55-16 28,193-43-45,220-26 17,310-6-10,130 48-22,2 51 0,-557 17-280,-1 17 0,103 31 312,196 60-3721,-636-100 1740,-37-9-181</inkml:trace>
  <inkml:trace contextRef="#ctx0" brushRef="#br0" timeOffset="1">5575 0 8552,'0'0'491,"0"0"203,0 0-5,3 9-609,21 22-58,1-2 0,1 0 0,26 21-22,19 20 30,181 198-361,-247-263 287,0-1 0,-1 1 0,0 0-1,0 0 1,-1 0 0,1 1 0,-1-1 0,0 1 0,-1 0-1,1 0 1,-1 0 0,0 0 0,-1 0 0,1 0 0,-1 0-1,0 1 1,-1-1 0,0 0 0,0 1 0,0-1 0,-1 0-1,0 3 45,0-6 8,0 1-1,0-1 0,-1 0 0,0 1 0,1-1 0,-1 0 1,-1 0-1,1 0 0,0 0 0,-1 0 0,1-1 0,-1 1 1,0-1-1,0 0 0,0 1 0,0-1 0,0-1 0,0 1 1,0 0-1,-1-1 0,1 0 0,-1 1 0,1-2 0,-2 2-7,-6 2 26,-103 40 404,-16 0-430,20-8 381,-51 27-381,152-57-1468,9-6-1094</inkml:trace>
  <inkml:trace contextRef="#ctx0" brushRef="#br0" timeOffset="2">101 1312 3683,'7'-6'237,"0"2"-1,0-1 0,1 1 0,-1 0 0,1 1 0,0 0 0,0 0 0,0 1 0,1 0 0,-1 0 0,7 0-236,28-8 169,180-57 297,-50 14-244,169-29-222,-84 45 41,207-2-41,268 22-6,-385 13 9,830-3-202,-865 8-152,-106 2 20,0 9 0,132 28 331,296 82-1810,-527-94 396,-52-5-1325</inkml:trace>
  <inkml:trace contextRef="#ctx0" brushRef="#br0" timeOffset="3">5568 957 6022,'-46'-6'1532,"46"5"-1212,0-3 235,0 3-533,0 1-140,8 3 134,0 1-1,0 0 0,0 1 1,0 0-1,-1 0 0,1 1 1,-1 0-1,5 6-15,14 10 0,41 27-1,-8-7-57,28 28 58,-86-69 1,0 0 1,0 0-1,0 0 0,0 0 0,0 0 0,0 0 1,-1 1-1,1-1 0,0 0 0,-1 0 0,1 1 1,0-1-1,-1 0 0,0 1 0,1-1 0,-1 0 0,0 1 1,0-1-1,1 1 0,-1-1 0,0 1 0,0-1 1,-1 0-1,1 1 0,0-1 0,0 1 0,-1 0-1,-25 11 219,-111 25-46,54-16 65,-47 20-238,84-19 58,44-22-118,0 1 1,0-1-1,1 0 0,-1 1 1,1 0-1,-1-1 0,1 1 0,0 0 1,0 0-1,0-1 0,0 1 1,0 0-1,0 0 0,0 0 1,0 0-1,1 1 0,-1-1 1,1 0-1,0 0 0,-1 0 0,1 1 60,0-1-1841,0-2-2163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10.519"/>
    </inkml:context>
    <inkml:brush xml:id="br0">
      <inkml:brushProperty name="width" value="0.05" units="cm"/>
      <inkml:brushProperty name="height" value="0.05" units="cm"/>
      <inkml:brushProperty name="color" value="#FF0000"/>
    </inkml:brush>
  </inkml:definitions>
  <inkml:trace contextRef="#ctx0" brushRef="#br0">1198 3 5830,'-3'0'790,"-17"0"-491,13-1-207,0 0 0,0 1 0,0 0 0,0 0 0,0 1 0,0 0 0,0 0 0,0 0 0,0 1 1,0 0-1,0 1 0,-1 0-92,-20 18 247,0 2 1,-16 18-248,-12 9 439,-166 122 736,103-83-732,-36 41-443,120-99-42,2 2 0,2 2 0,1 0 0,2 3 0,1 0 0,-8 18 42,28-44-124,1 1-1,1 0 1,-1-1-1,2 1 1,0 1-1,1-1 0,-2 14 125,2 27-3329,3-54 857</inkml:trace>
  <inkml:trace contextRef="#ctx0" brushRef="#br0" timeOffset="1">209 539 3203,'0'0'1564,"0"0"-1073,-4 0-282,1 0-148,0 1 0,1 0 0,-1 0 0,0 1 0,0-1 0,0 0 1,1 1-1,-1 0 0,1 0 0,-1 0 0,1 0 0,0 0 0,0 0 1,0 0-1,0 1 0,0-1 0,0 1 0,1-1 0,-1 1 1,1 0-1,0 0 0,-1 0-61,-30 76 1178,26-62-840,3-4-267,-1-1 0,-1 1 0,0-1 1,-1 0-1,0-1 0,-1 0 0,0 0 0,-1 0 0,0-1 1,-1 0-1,0 0 0,-8 6-71,11-13 33,5-2-32,0-1 1,0 0-1,0 1 0,0-1 1,0 1-1,1 0 1,-1-1-1,0 1 0,0 0 1,1-1-1,-1 1 1,0 0-1,1 0 0,-1-1 1,1 1-1,-1 0 1,1 0-1,-1 0 0,1 0 1,0 0-1,-1 0 0,1 0 1,0 0-1,0 0 1,0 0-1,0-1 0,-1 1 1,1 0-1,1 0 1,-1 0-1,0 0 0,0 0 1,0 0-1,1 0-1,30-1-69,-3 1 69,40 0-98,-1-3 1,1-2-1,-1-4 1,35-9 97,-47 6-403,0 2 0,30-1 403,-70 8-1191,-8-3-682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25.261"/>
    </inkml:context>
    <inkml:brush xml:id="br0">
      <inkml:brushProperty name="width" value="0.05" units="cm"/>
      <inkml:brushProperty name="height" value="0.05" units="cm"/>
    </inkml:brush>
  </inkml:definitions>
  <inkml:trace contextRef="#ctx0" brushRef="#br0">1 1 12107,'0'12'0,"0"-12"-5765</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28.866"/>
    </inkml:context>
    <inkml:brush xml:id="br0">
      <inkml:brushProperty name="width" value="0.05" units="cm"/>
      <inkml:brushProperty name="height" value="0.05" units="cm"/>
    </inkml:brush>
  </inkml:definitions>
  <inkml:trace contextRef="#ctx0" brushRef="#br0">3550 134 7527,'-72'-38'910,"-30"-8"-910,76 36 356,0 1 1,0 1-1,-1 2 0,0 0 1,0 2-1,-3 0-356,-176 2 654,119 2-400,53 2-137,1 2 0,0 0 0,0 3 0,1 0 0,0 2 0,0 2 0,1 1 0,0 1 0,1 1 0,0 2 0,2 1 0,-13 10-117,-30 25 245,3 2-1,2 3 0,3 4 0,-8 12-244,35-34 109,3 1 0,0 1 0,3 2 0,2 1 0,1 1 0,0 6-109,10-14 45,2 2 1,1-1 0,2 2-1,2 0 1,1 0 0,2 1 0,2 0-1,2 1-45,1-18 24,-2 124 77,5-128-94,0 0 0,1 1 0,2-1-1,0-1 1,1 1 0,3 5-7,2-2 1,1-1-1,2 0 1,0-1 0,1 0-1,1-1 1,1 0 0,1-2-1,0 0 1,12 8-1,10 8-1,2-1-1,1-3 0,2-1 1,11 4 1,-8-9-19,0-3 1,2-1-1,0-3 0,1-1 1,1-3-1,0-2 1,46 3 18,65-1-209,143-7 209,-275-6-19,14 0-32,-1-2 0,1-1 0,-1-3 0,0-2-1,0-1 1,-1-3 0,-1-1 0,0-2 0,0-1 0,-2-3-1,0-1 1,3-4 51,-3 0-97,-1-2 0,-1-2 1,-1-1-1,-2-1 0,-1-2 0,-2-2 0,-1 0 0,12-21 97,-22 26-28,-1-1 0,-2-1 0,-1-1 0,-2 0 0,-1-1 0,-1 0 0,-2-1 0,-2 0 0,-1-1 0,-1 0 0,-1-9 28,0-31-50,-4 1 0,-2-1 0,-4-2 50,2 56 2,-1 1 1,-1-1-1,-1 1 0,-1 0 0,0 0 0,-2 0 1,0 1-1,-1 1 0,-1 0 0,0 0 1,-2 1-1,0 0 0,-1 1 0,0 1 1,-5-4-3,-19-15-15,-2 2 1,-1 1 0,-1 2 0,-2 2 0,-37-17 14,12 12-231,-1 2 0,-1 4 0,-1 3 0,-29-4 231,83 23-315,0 1 0,-1 1 0,0 1 0,-8 1 315,-53 0-2295</inkml:trace>
  <inkml:trace contextRef="#ctx0" brushRef="#br0" timeOffset="1118.601">2387 645 8168,'27'6'0,"13"-6"-257,13 0 257,14 6 577,27 0-449,13 0-96,13 6-32,-7 0 0,1 0-96,-7-6-448,-13 0-353,-74-6-993</inkml:trace>
  <inkml:trace contextRef="#ctx0" brushRef="#br0" timeOffset="1442.336">2206 1132 641,'0'0'6310,"7"0"-6310,47 0-289,6 0 289,13 0 641,14 0-545,0 0 0,0 0 160,6 0-256,-6 0-416,-67 0-801,0 0-2851</inkml:trace>
  <inkml:trace contextRef="#ctx0" brushRef="#br0" timeOffset="2544.591">1364 1475 6758,'-73'0'0,"19"0"-160,-13 42 160,1 12 801,-15 24-417,1 7-320,-13 23 97,-1 6 223,7 19 225,-13 11-97,20 0-64,6 13-351,1-13-97,19-18-97,1-11-639,39-97-930,14-18-1409</inkml:trace>
  <inkml:trace contextRef="#ctx0" brushRef="#br0" timeOffset="3101.627">1 2612 6951,'0'-1'24,"1"0"-1,0 0 1,-1 0 0,1 1 0,0-1 0,-1 0 0,1 0 0,0 1 0,0-1 0,0 0 0,0 1 0,0-1 0,0 1 0,0-1 0,0 1 0,0 0 0,0-1 0,0 1 0,0 0 0,0 0 0,0 0 0,0 0 0,0 0-1,0 0 1,0 0 0,0 0 0,0 0 0,0 0 0,0 0 0,0 1 0,0-1 0,0 0 0,0 1 0,0-1 0,0 1-24,1 1 79,-1 0 1,1 0-1,-1 0 0,0 0 1,0 0-1,0 0 0,0 1 1,0-1-1,0 0 0,-1 0 1,1 1-80,1 4-94,8 30 372,-1 1-1,4 35-277,-9-42 128,1 0 1,2 0-1,1 0 0,2-1 0,9 22-128,-17-49 1,1 1-1,-1-1 1,0 0 0,1 0-1,-1 1 1,1-2-1,0 1 1,0 0 0,0-1-1,1 1 1,-1-1 0,0 0-1,1 0 1,0 0 0,-1-1-1,1 1 1,0-1 0,0 0-1,0 0 1,0 0 0,0-1-1,0 1 1,0-1 0,0 0-1,0 0 1,0 0-1,0-1 1,0 0 0,0 1-1,1-2 0,12-2 10,0 0-1,-1-1 0,1-1 0,-1-1 0,0-1 1,7-4-10,40-22-104,1 3 1,1 2-1,2 4 1,0 2-1,2 3 1,0 4 0,1 2-1,46-2 104,-33 10-913,-56 5-715</inkml:trace>
  <inkml:trace contextRef="#ctx0" brushRef="#br0" timeOffset="7280.669">4699 699 6566,'0'5'1244,"0"-4"-577,0-1 59,0 0-411,0 0-197,0 0 101,19 0 213,33 2-237,-1 2-1,0 3 1,38 9-195,153 47 213,-222-58-215,106 36 103,-1 4-1,-3 7 0,-2 4 0,89 58-100,852 419-528,-908-461-60,78 46-2177,-215-109 80,-16-9-2232</inkml:trace>
  <inkml:trace contextRef="#ctx0" brushRef="#br0" timeOffset="9092.804">7333 1541 4548,'1'0'289,"0"0"-1,0 1 0,-1-1 0,1 0 0,0 0 1,0 1-1,0-1 0,0 0 0,-1 1 0,1-1 1,0 1-1,0-1 0,-1 1 0,1 0 0,0-1 1,-1 1-1,1 0 0,0-1 0,-1 1 1,1 0-1,-1-1 0,1 1 0,-1 0 0,0 0 1,1 0-1,-1 0 0,0-1 0,0 1 0,1 0-288,6 38-177,1 3 319,29 58 197,-4 1 0,9 62-339,-39-148 5,-1 1 1,0-1-1,-1 0 0,-1 1 1,0 6-6,0-19 0,0-1-33,0-2-20,0 0 16,0 0-17,0 0-79,0 0-17,0 0-68,-395-12-3119,395 12-330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43.970"/>
    </inkml:context>
    <inkml:brush xml:id="br0">
      <inkml:brushProperty name="width" value="0.05" units="cm"/>
      <inkml:brushProperty name="height" value="0.05" units="cm"/>
    </inkml:brush>
  </inkml:definitions>
  <inkml:trace contextRef="#ctx0" brushRef="#br0">784 25 3555,'-1'-1'291,"0"1"-1,0-1 1,1 0-1,-1 1 1,0-1-1,0 1 1,0-1-1,0 1 1,0-1-1,0 1 1,0 0-1,0 0 0,0-1 1,0 1-1,0 0 1,0 0-1,0 0 1,0 0-1,0 0 1,0 0-1,0 0 1,0 0-291,-35 1-127,27-1 670,-51-1 127,11 0 396,-39 4-1066,72-1 38,1 0 0,-1 1 0,0 1 0,1 0 0,0 1 0,0 1 0,-8 4-38,-63 32 58,40-22-58,1 3 0,1 1 0,1 2 0,1 3 0,-18 16 0,46-36-292,14-9 159,-1 1 1,1-1-1,-1 0 1,1 1-1,-1-1 1,1 1-1,-1-1 1,1 1-1,-1-1 1,1 1-1,-1-1 1,1 1-1,0-1 1,-1 1-1,1 0 1,0-1-1,0 1 1,-1-1-1,1 1 0,0 0 1,0-1-1,0 1 1,0 0-1,0-1 1,0 1-1,0 0 1,0-1-1,0 1 1,0 0-1,0-1 1,0 1-1,0 0 1,1 0 132,-1 1-2301,0-2-2322</inkml:trace>
  <inkml:trace contextRef="#ctx0" brushRef="#br0" timeOffset="933.114">242 13 5317,'10'-4'116,"-1"0"644,6 0 4492,-19 28-4910,-2-13-284,0 0 0,-1 0 0,-1 0 0,-2 2-58,-22 32 62,27-35-46,-19 32 131,2 2-1,-7 22-146,21-36 37,8-27-39,0-1 0,-1 0 0,1 0 0,-1 0 0,1 0 0,-1 0-1,0 0 1,0 0 0,0 0 0,0 0 0,0 0 0,0-1 0,-1 1 0,1 0 0,-1-1 0,1 1 0,-1-1 0,0 1 2,1-1-69,1-1-166,0 0 6,0 0 31,0 1 192,1 1 1,-1-1-1,0 0 1,0 1-1,1-1 0,-1 0 1,1 0-1,-1 1 0,1-1 1,-1 0-1,1 0 0,0 0 1,0 1-1,0-1 1,0 0-1,0 0 0,-1 0 1,2-1-1,-1 1 0,0 0 1,0 0-1,0 0 1,0-1-1,0 1 0,1-1 1,0 1 5,40 11-97,-24-8 84,231 61-3185,21-7 3198,-256-57-2984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48.969"/>
    </inkml:context>
    <inkml:brush xml:id="br0">
      <inkml:brushProperty name="width" value="0.05" units="cm"/>
      <inkml:brushProperty name="height" value="0.05" units="cm"/>
    </inkml:brush>
  </inkml:definitions>
  <inkml:trace contextRef="#ctx0" brushRef="#br0">1251 199 6534,'-3'-4'94,"1"0"1,-1 0-1,-1 0 0,1 1 1,0-1-1,-1 1 0,0 0 1,0 0-1,0 0 0,0 0 1,0 1-1,0-1 0,-1 1 1,1 0-1,-1 1 0,0-1 0,0 1 1,1 0-1,-1 0 0,0 0 1,0 1-1,0 0 0,0 0 1,-4 0-95,-400 1 2712,381 2-2599,0 0 0,1 2 0,-1 2 0,1 0 0,1 1 0,-1 2 0,2 1 0,-1 1 0,1 1 0,1 1 0,1 1 0,-8 7-113,-2 3 130,0 2 0,1 1 1,2 2-1,1 1 1,1 1-1,2 1 0,-21 35-130,27-30 78,1 1 0,2 0-1,1 1 1,2 1 0,3 1-1,0 0 1,3 0 0,2 1-1,1 0 1,3 0 0,1 25-78,1-12 16,-1 18 9,7 42-25,-3-93 3,0 0 1,2 0 0,0 0 0,2-1 0,0 0 0,11 20-4,1-4-12,3-1 1,1-1-1,1-1 1,2-1-1,2-1 1,0-2-1,3-1 1,0-1 0,2-1-1,1-2 1,1-2-1,1-1 1,1-2-1,1-1 1,0-2 0,2-2-1,0-1 1,1-2-1,0-2 1,1-2-1,2-1 12,53 2-96,1-4 0,48-5 96,-128-1-5,24 1-20,0-2-1,-1-1 1,1-3 0,-1-1 0,0-2 0,-1-2 0,25-9 25,-5-8-102,-1-3 1,-1-2-1,-2-3 1,-1-2 0,-3-2-1,0-3 1,-3-2-1,2-5 102,-18 17-90,-2-2 0,-1-1-1,-2-2 1,-1 0 0,-2-2-1,0-3 91,-9 11-45,-2 0-1,-1-1 0,-1 0 1,-2-1-1,-1 0 0,-1-1 0,-2 0 1,0-17 45,-1-53 36,-5-22-36,-1 52 38,1 53-5,0 1 0,-2 0 0,0 0 0,-1 0 0,-1 0 0,-1 1-1,-1-1 1,-1 1 0,0 0 0,-1 1 0,-1 0 0,-1 0 0,-9-12-33,-9-10 14,-1 2 1,-2 1-1,-1 1 1,-2 1-1,-2 3 1,0 0 0,-3 3-1,0 1 1,-2 2-1,0 1 1,-2 3 0,-1 1-1,0 2 1,-1 2-1,-44-9-14,72 21-130,-19-5-606,-1 1 0,-1 2-1,1 1 1,-1 2 0,-35 1 736,-14 3-4757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8:01.574"/>
    </inkml:context>
    <inkml:brush xml:id="br0">
      <inkml:brushProperty name="width" value="0.05" units="cm"/>
      <inkml:brushProperty name="height" value="0.05" units="cm"/>
    </inkml:brush>
  </inkml:definitions>
  <inkml:trace contextRef="#ctx0" brushRef="#br0">1317 1039 4869,'7'-15'2710,"-7"14"-2608,1 1-1,-1 0 1,0-1 0,0 1-1,0-1 1,1 1 0,-1 0 0,0-1-1,0 1 1,0-1 0,0 1-1,0-1 1,0 1 0,0-1 0,0 1-1,0-1 1,0 1 0,0 0-1,0-1 1,0 1 0,0-1 0,0 1-1,0-1 1,0 1 0,0 0-1,-1-1 1,1 1 0,0-1 0,0 1-1,-1 0 1,1-1 0,0 1-1,0-1 1,-1 1 0,1 0 0,-1 0-1,1-1 1,0 1 0,-1 0-1,1 0 1,0-1 0,-1 1 0,0 0-102,-47-2 58,-27 2-58,14 1 6,42 0-3,0 0 0,1 1 1,-1 1-1,1 1 0,-1 0 0,1 2 1,0 0-1,-8 4-3,-24 14 2,2 3 1,-14 10-3,55-32 1,-55 34 100,2 4 1,2 1-1,1 4 0,3 2 1,2 2-1,2 2 1,3 3-1,-28 45-101,34-41 155,3 3 0,3 1-1,3 1 1,3 2 0,3 1-1,2 4-154,9-22 73,3 1-1,2-1 0,2 2 0,3-1 0,2 1 0,2 0 0,3 0 1,6 42-73,-4-71 18,1 0 0,1 0 0,2-1 1,0 0-1,1 0 0,1-1 1,1 0-1,1-1 0,9 12-18,-1-6 7,1 0 0,1-2-1,2-1 1,0 0 0,1-2-1,20 13-6,4-2-25,1-2 0,1-3-1,2-2 1,0-2-1,2-2 1,1-3-1,53 11 26,-24-14-98,2-3-1,-1-4 0,1-4 0,39-5 99,-76 1-48,1-2 0,-1-3 0,0-2 0,0-2 0,-1-2 0,0-3 0,0-1 0,27-14 48,2-8-120,-2-4 1,-1-2 0,-3-4-1,-2-3 1,-1-3-1,-3-3 1,-3-3-1,3-8 120,-27 25-166,-2-2 0,-2-2 0,-2-1 0,16-31 166,-31 45-48,-2 0 1,-1-1-1,-2-1 0,-1 0 0,-1-1 1,-3 0-1,4-25 48,-7 3-11,-2 0 1,-2-15 10,-2 30 28,-1 0 1,-2 0-1,-5-23-28,3 40 29,0-1-1,-2 2 1,-1-1-1,-1 1 0,-1 0 1,-6-8-29,-2-1 45,-3 0 0,0 2 0,-2 0-1,-2 2 1,0 0 0,-2 2 0,-11-7-45,2 4 97,-2 2 1,-1 2-1,-1 2 0,-1 1 0,-29-10-97,-7 4 24,-1 3-1,-2 3 0,0 4 0,-1 3 0,0 4 0,-66 0-23,-244 4-1414,364 8 1126,-60 2-2430,34 10-2300</inkml:trace>
  <inkml:trace contextRef="#ctx0" brushRef="#br0" timeOffset="1">4515 4477 7335,'-69'-13'654,"-1"4"1,0 3-1,-1 2 1,1 4-1,-43 6-654,93-3 185,0 0-1,0 2 1,0 0-1,1 1 1,0 1-1,0 1 1,0 0 0,1 2-1,0 0 1,1 1-1,0 0 1,-3 5-185,-31 27 189,2 3 0,2 1 0,-2 9-189,-24 25 139,5 4 0,3 3 0,3 3 0,-34 72-139,65-103 151,3 1 1,2 1-1,3 2 0,3 0 1,2 1-1,4 1 0,2 0 1,1 21-152,7 1 224,4 16-224,0-81 8,0 1 1,2-1-1,1 1 0,0-1 1,2 0-1,1 0 1,1-1-1,0 1 0,2-1 1,1-1-1,0 0 1,2 0-1,0-1 0,7 7-8,10 10-10,1-1-1,2-1 1,1-2-1,2-2 1,1-1-1,1-2 1,2-1-1,0-2 1,2-2-1,28 11 11,-10-8-49,1-3 0,2-3 0,0-2 0,1-3 0,1-3 0,0-2 0,32-1 49,164-4-134,-260-5 134,84 0-82,0-3-1,16-7 83,-26-3-29,-1-3 0,-2-3 0,1-3 0,-2-4 0,-2-2-1,21-15 30,12-10-46,-2-6-1,-3-3 0,69-60 47,-109 77-72,-2-3 0,-2-2 0,-2-3 0,-3-1 0,21-34 72,-43 52-51,-1-1 0,-2-1 1,-2-1-1,-2-1 0,-1-1 0,-3 0 1,-1-1-1,-1 0 0,2-29 51,-6 0-69,-3 0-1,-4-14 70,0 50-5,-1 0 0,-2 0-1,-1 0 1,-2 0 0,-5-15 5,1 23 9,-1 1-1,-1-1 1,-1 2 0,-2 0 0,0 0 0,-1 1 0,-13-13-10,-7-6 91,-1 2 0,-2 1 0,-27-20-90,21 23 73,-3 2-1,0 2 1,-2 1 0,-1 3 0,-2 3 0,-32-12-73,20 14 10,-1 2 1,0 4 0,-2 2 0,0 3 0,-35-1-11,-58 1-361,0 7-1,0 7 1,-22 8 361,163-7-353,-1 1 0,1 0 0,1 1 0,-1 2 0,0 0 0,1 1-1,-14 7 354,-73 46-4313</inkml:trace>
  <inkml:trace contextRef="#ctx0" brushRef="#br0" timeOffset="2">7119 1811 7847,'-71'-1'562,"28"-1"-378,0 2-1,0 2 0,0 1 1,0 3-1,-40 10-183,41-3 350,0 2 1,1 2-1,0 2 0,2 2 1,-20 14-351,36-20 88,1 1 0,0 1 1,1 1-1,0 0 0,2 2 1,1 1-1,0 0 0,1 1 1,-9 16-89,2 9 106,2 1 1,2 0 0,2 2 0,2 0-1,2 1 1,3 0 0,2 1 0,0 17-107,-3 82 331,7 1 0,8 36-331,-3-137 36,3-1 1,3 1 0,1-1-1,3 0 1,2 0 0,2-1 0,2-1-1,3 3-36,8 5-2,1-2-1,3-2 1,2 0-1,3-3 1,1 0-1,3-3 1,2-1-1,1-2 1,2-2-1,3-2 1,0-2-1,3-2 1,0-3-1,3-2 1,22 9 2,-41-26 0,1-1 0,0-1 0,0-2 0,1-1 0,0-3 0,0-1 0,1-1 0,6-2 0,-13 0-3,0-1 0,-1-1 0,1-1 0,-1-2 0,1-2 0,-1 0 1,-1-2-1,1-1 0,-2-2 0,1 0 0,2-4 3,45-29-36,-2-3 0,-2-4 0,-2-3 0,28-30 36,-39 31-67,-2-3 1,-2-3-1,-3-1 1,37-58 66,-62 78 0,-2-1 0,-2-1 0,-2-2-1,-1 0 1,-3-1 0,-1 0 0,-3-2 0,6-33 0,-9-9 76,-3 0 1,-4-1-1,-7-67-76,3 120 17,-3 0 1,0 0-1,-3 0 0,-1 0 0,-2 1 0,-1 1 0,-2 0 0,-1 0 0,-2 1 0,-8-12-17,-6-4 2,-1 1 0,-3 1 0,-2 2 0,-2 1 0,-1 3 0,-3 1 0,-1 2-1,-2 1 1,-2 3 0,-1 2 0,-1 2 0,-2 2 0,-1 2 0,-37-12-2,20 14-68,0 3 1,-1 3-1,-1 3 0,-29-1 68,-10 4-1191,-1 4 0,-36 5 1191,142 4-305,0-1 0,0 1 1,1 0-1,-1 0 0,0 1 0,1-1 1,-1 1-1,0 0 0,1 1 0,-1-1 1,1 1-1,-3 0 305,2 3-1220,-1 0 0,1 1 0,0-1 1,0 1-1,0 0 0,-1 5 1220</inkml:trace>
  <inkml:trace contextRef="#ctx0" brushRef="#br0" timeOffset="3">6378 3104 8648,'-5'3'892,"11"-2"-401,114-2 502,91-13-993,7-8 1017,75 8-1017,218 12-604,-262 3-1384,-248-1 765,-1 0-725</inkml:trace>
  <inkml:trace contextRef="#ctx0" brushRef="#br0" timeOffset="4">6930 3416 6246,'0'0'1660,"0"0"-1153,3 0 241,117 2 829,-37 1-1062,-1-4 0,1-4 1,3-3-516,-61 4-70,40-7-480,0 3 1,32 2 549,-96 6-2504,-1 0-2167</inkml:trace>
  <inkml:trace contextRef="#ctx0" brushRef="#br0" timeOffset="5">4058 5589 5413,'-2'-1'360,"0"-1"-1,1 0 0,-1 0 1,1 0-1,0 0 1,0 0-1,-1 0 1,1 0-1,0 0 1,0-1-360,1 1-1,-1 0 0,0 0 0,1 0 0,-1 0 0,1 0 0,0-1 0,0 1 0,0 0 0,0 0 0,0 0 0,0 0 0,1-1 0,-1 1 0,1 0 0,-1 0 0,1 0 1,0 0-1,0 0 0,0 0 0,0 0 0,0 0 0,0 1 0,0-1 0,1 0 0,-1 1 0,1-1 0,-1 1 0,1-1 0,0 1 0,0-1 1,15-8 188,0 1-1,1 0 0,0 2 1,0 0-1,1 1 0,0 0 1,0 2-1,16-2-187,33-1 1793,65 1-1793,5-1 418,57-12-212,-1-10-1,38-16-205,-214 40-20,227-57-2591,-242 62 518,-3 0-1318</inkml:trace>
  <inkml:trace contextRef="#ctx0" brushRef="#br0" timeOffset="6">4279 5864 6406,'-14'12'721,"12"-10"74,2-2-15,0 0-327,0 0-154,5 0 262,49-1-49,0-2 1,0-3-1,-1-2 1,0-3-1,7-3-512,450-122-614,-502 134 206,13-4 77,-15 0-3003,-6 5-2538</inkml:trace>
  <inkml:trace contextRef="#ctx0" brushRef="#br0" timeOffset="7">701 1873 9289,'0'-1'23,"0"0"0,0 1 0,0-1 0,0 0 0,0 1 1,1-1-1,-1 1 0,0-1 0,0 0 0,0 1 0,1-1 0,-1 1 0,0-1 0,1 1 1,-1-1-1,0 1 0,1-1 0,-1 1 0,1-1 0,-1 1 0,1-1 0,-1 1 1,1 0-1,-1-1 0,1 1 0,-1 0 0,1-1 0,-1 1 0,1 0 0,0 0 1,-1 0-1,1-1 0,-1 1 0,1 0-23,23 1 23,-17-1 17,869-23 2730,-636 17-3085,-229 6 14,-1-1-1,0 0 0,1-1 1,-1 0-1,0 0 1,5-2 301,-10-3-1810,-5-1-1110</inkml:trace>
  <inkml:trace contextRef="#ctx0" brushRef="#br0" timeOffset="8">943 2237 7847,'-9'4'1196,"8"-3"-758,23-1 630,281 0 1349,506 0-2971,-807 0-920,-2 0-1328</inkml:trace>
  <inkml:trace contextRef="#ctx0" brushRef="#br0" timeOffset="9">11639 4065 480,'-18'-7'2092,"0"2"-1,0 0 0,-4 1-2091,-58-6 1547,34 9-1037,0 2 0,-24 4-510,44-1 170,0 1 0,0 2-1,1 0 1,0 1 0,0 2 0,1 0 0,0 2 0,-6 4-170,-20 15 219,2 1 1,1 2 0,-12 14-220,-8 14 309,3 2 1,2 4 0,4 2-1,3 2 1,-2 9-310,-16 31 250,5 2 0,5 4-1,5 2 1,6 3 0,0 15-250,26-64 88,4 0 0,3 1 0,4 2 0,2-1 0,4 1 1,4 1-1,3-1 0,5 41-88,-2-96 0,1 1 1,1-1 0,1 0 0,1 0-1,1 0 1,1 0 0,1-1-1,1 0 1,0-1 0,2 0 0,0 0-1,1-1 1,1-1 0,1 0-1,10 10 0,8 4-19,0-1 1,2-1-1,2-2 0,0-1 0,2-2 0,0-1 0,2-3 0,0-1 0,37 12 19,-29-15-26,0-3-1,1-1 0,0-3 0,1-2 0,-1-2 1,2-3-1,-1-1 0,42-5 27,-56-1-26,0-1-1,0-2 1,-1-1 0,0-2-1,0-1 1,-1-2 0,-1-1-1,28-17 27,1-6-44,-2-2-1,-1-3 0,-3-3 0,-1-3 45,10-9-73,-3-3-1,-3-3 0,-3-2 0,-2-2 1,11-26 73,-33 43-47,-2-2 0,-2 0 1,-3-2-1,-2-1 0,-3-1 1,-2 0-1,-3-2 0,1-12 47,-3-15-56,-4 0 0,-4-1 0,-3 0 0,-8-52 56,2 96-8,-2 0 0,-2 0-1,-2 1 1,-1 1 0,-2 0 0,-2 0-1,-2 2 1,-2 0 0,-1 0 0,-1 2-1,-2 1 1,-2 1 0,-1 1 0,-2 1-1,-1 1 9,-4-2-109,-1 2 0,-2 1 0,0 2 0,-2 1-1,-1 2 1,-2 2 0,0 2 0,-1 1 0,0 3 0,-2 1 0,0 2-1,-1 2 1,-28-3 109,-4 5-1660,-43 1 1660,99 8-811,1 0-1,-1 1 1,1 2-1,-4 0 812,7 2-2124,-1 1-1,1 1 0,-6 3 2125</inkml:trace>
  <inkml:trace contextRef="#ctx0" brushRef="#br0" timeOffset="10">10660 5433 7399,'-4'0'262,"4"0"-227,0 1 0,-1-1 0,1 0-1,0 0 1,-1 0 0,1 0 0,0 0-1,-1 0 1,1 0 0,-1 0 0,1 0-1,0 0 1,-1 0 0,1 0 0,-1 0-1,1 0 1,0 0 0,-1 0 0,1-1-1,0 1 1,-1 0 0,1 0 0,0 0-1,-1 0 1,1-1 0,0 1 0,-1 0-1,1 0 1,0-1 0,0 1 0,-1 0-1,1-1 1,0 1 0,0 0 0,-1-1-35,1 0 929,0 0-350,0 1-576,0 0 0,0 0 0,0 0-1,0 0 1,0 0 0,0-1 0,0 1 0,0 0-1,0 0 1,0 0 0,0 0 0,0-1-1,0 1 1,0 0 0,0 0 0,0 0 0,0 0-1,0-1 1,0 1 0,0 0 0,0 0-1,0 0 1,1 0 0,-1 0 0,0-1 0,0 1-1,0 0 1,0 0 0,0 0 0,0 0-1,0 0 1,1 0 0,-1-1 0,0 1 0,0 0-1,0 0 1,0 0 0,0 0 0,1 0-1,-1 0 1,0 0 0,0 0 0,0 0 0,0 0-1,1 0-2,28-11 156,1 2-1,0 2 0,0 0 1,4 1-156,14-3 56,147-24-504,0 8-1,62 5 449,-226 16-1227,-25-1-791,-6 0-897</inkml:trace>
  <inkml:trace contextRef="#ctx0" brushRef="#br0" timeOffset="11">10660 5750 7335,'0'0'801,"0"0"-737,11 0 0,25 0 737,12 0-321,10 0-192,5 0-96,-5-9-31,5-1-65,0-4 32,-5 0-64,0 0-32,-6 4-32,-4-4 0,-6 0-416,-42 4-1859,0 1-3938</inkml:trace>
  <inkml:trace contextRef="#ctx0" brushRef="#br0" timeOffset="12">11618 78 8104,'-21'-11'314,"0"0"0,-1 2 1,0 0-1,0 2 1,-1 0-1,0 2 1,0 0-1,-17 0-314,-34-1 1029,-1 4 0,-7 3-1029,6-1 349,43 1-207,1 2 0,-1 0 0,1 2 0,0 2 0,0 1 0,0 1 0,-20 10-142,12-1 53,0 1 0,1 2 1,2 1-1,0 3 0,-18 15-53,4 3 17,2 3 0,1 1-1,3 3 1,2 2 0,2 1-1,3 2 1,-20 39-17,11-8 12,4 1 1,3 3-1,4 1 1,4 1-1,5 2 1,3 1-1,5 0 1,4 2-1,-1 57-12,12 87 203,4-241-203,0 50 52,2 0 0,3-1 0,3 11-52,-3-34 12,2 0 1,0-1-1,2 1 0,1-1 0,1-1 0,10 17-12,0-7-3,1 0-1,2-2 1,1-1-1,2-1 1,1-1-1,1-1 1,1-2-1,1-1 1,2-1-1,0-2 1,21 9 3,-8-7-54,1-2 1,1-2 0,0-2 0,2-2 0,0-2-1,1-3 1,0-1 0,36 0 53,24-4-216,1-4 0,43-8 216,-117 2-13,0-2 1,0-1-1,-1-2 1,0-1 0,0-3-1,-1 0 1,-1-2-1,28-17 13,-8 0-22,-1-3 1,-2-2-1,-1-2 0,38-39 22,-55 44-30,-2 0-1,-1-3 1,-2 0 0,-2-2 0,-1-1-1,-2-1 1,-2-1 0,-1-1 0,8-29 30,-6 2-7,-2-1 1,-4-1-1,-3 0 1,-3-1-1,1-62 7,-9-286 54,-4 384-54,-1 0 1,-2 0-1,-2 0 1,-1 1 0,-2 0-1,-2 0 1,-1 1-1,-1 1 1,-2 0-1,-8-11 0,-1 1 12,-3 2-1,-1 0 0,-2 2 0,-2 1 1,-1 2-1,-39-33-11,41 43 3,-2 1 1,0 2 0,-2 2-1,-1 1 1,0 1-1,-1 2 1,-2 2-1,-28-8-3,24 12-71,0 2 0,0 2 0,-32-2 71,-31 3-587,-1 5 587,12 3-1041,-53 9 1041,104-5-416,0 1-1,0 3 0,-38 13 417,69-18-292,0 1 0,1 0 0,0 1-1,0 1 1,1 0 0,0 0-1,0 1 1,-3 4 292,-57 53-4569</inkml:trace>
  <inkml:trace contextRef="#ctx0" brushRef="#br0" timeOffset="13">10386 1115 8328,'-17'-8'1142,"13"7"-576,32 1-181,884 0 1878,-805-3-3614,-2-3 1,84-18 1350,-173 19-2253,-15 0-833</inkml:trace>
  <inkml:trace contextRef="#ctx0" brushRef="#br0" timeOffset="14">10507 1664 6406,'0'-9'769,"22"4"-705,30 5-64,17-5 608,9 5-63,7 0-161,4 0 161,-10 0-161,5 0 33,-10 0-129,5 0-224,0-4 32,-6-6-96,-4 1-64,-6-1-545,-53 5-1184,-4 1-1763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47:50.133"/>
    </inkml:context>
    <inkml:brush xml:id="br0">
      <inkml:brushProperty name="width" value="0.05" units="cm"/>
      <inkml:brushProperty name="height" value="0.05" units="cm"/>
    </inkml:brush>
  </inkml:definitions>
  <inkml:trace contextRef="#ctx0" brushRef="#br0">0 266 5509,'0'0'1335,"0"0"-940,0 0-118,0 0 401,0 0-229,0-13-342,1 8-94,0 1 0,0-1 0,0 1-1,0 0 1,1-1 0,0 1 0,0 0 0,0 0 0,0 0 0,1 1 0,-1-1 0,1 0 0,0 1 0,0 0 0,1 0 0,-1 0 0,0 0 0,3-2-13,15-10 89,0 0 0,21-10-89,-23 14-6,10-5 30,-1 1-1,2 2 0,0 1 0,0 1 0,1 1 1,18-2-24,1 3-844,-1 2 0,1 3 1,48 1 843,-91 3-1831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15"/>
    </inkml:context>
    <inkml:brush xml:id="br0">
      <inkml:brushProperty name="width" value="0.05" units="cm"/>
      <inkml:brushProperty name="height" value="0.05" units="cm"/>
    </inkml:brush>
  </inkml:definitions>
  <inkml:trace contextRef="#ctx0" brushRef="#br0">1317 1039 4869,'7'-15'2710,"-7"14"-2608,1 1-1,-1 0 1,0-1 0,0 1-1,0-1 1,1 1 0,-1 0 0,0-1-1,0 1 1,0-1 0,0 1-1,0-1 1,0 1 0,0-1 0,0 1-1,0-1 1,0 1 0,0 0-1,0-1 1,0 1 0,0-1 0,0 1-1,0-1 1,0 1 0,0 0-1,-1-1 1,1 1 0,0-1 0,0 1-1,-1 0 1,1-1 0,0 1-1,0-1 1,-1 1 0,1 0 0,-1 0-1,1-1 1,0 1 0,-1 0-1,1 0 1,0-1 0,-1 1 0,0 0-102,-47-2 58,-27 2-58,14 1 6,42 0-3,0 0 0,1 1 1,-1 1-1,1 1 0,-1 0 0,1 2 1,0 0-1,-8 4-3,-24 14 2,2 3 1,-14 10-3,55-32 1,-55 34 100,2 4 1,2 1-1,1 4 0,3 2 1,2 2-1,2 2 1,3 3-1,-28 45-101,34-41 155,3 3 0,3 1-1,3 1 1,3 2 0,3 1-1,2 4-154,9-22 73,3 1-1,2-1 0,2 2 0,3-1 0,2 1 0,2 0 0,3 0 1,6 42-73,-4-71 18,1 0 0,1 0 0,2-1 1,0 0-1,1 0 0,1-1 1,1 0-1,1-1 0,9 12-18,-1-6 7,1 0 0,1-2-1,2-1 1,0 0 0,1-2-1,20 13-6,4-2-25,1-2 0,1-3-1,2-2 1,0-2-1,2-2 1,1-3-1,53 11 26,-24-14-98,2-3-1,-1-4 0,1-4 0,39-5 99,-76 1-48,1-2 0,-1-3 0,0-2 0,0-2 0,-1-2 0,0-3 0,0-1 0,27-14 48,2-8-120,-2-4 1,-1-2 0,-3-4-1,-2-3 1,-1-3-1,-3-3 1,-3-3-1,3-8 120,-27 25-166,-2-2 0,-2-2 0,-2-1 0,16-31 166,-31 45-48,-2 0 1,-1-1-1,-2-1 0,-1 0 0,-1-1 1,-3 0-1,4-25 48,-7 3-11,-2 0 1,-2-15 10,-2 30 28,-1 0 1,-2 0-1,-5-23-28,3 40 29,0-1-1,-2 2 1,-1-1-1,-1 1 0,-1 0 1,-6-8-29,-2-1 45,-3 0 0,0 2 0,-2 0-1,-2 2 1,0 0 0,-2 2 0,-11-7-45,2 4 97,-2 2 1,-1 2-1,-1 2 0,-1 1 0,-29-10-97,-7 4 24,-1 3-1,-2 3 0,0 4 0,-1 3 0,0 4 0,-66 0-23,-244 4-1414,364 8 1126,-60 2-2430,34 10-2300</inkml:trace>
  <inkml:trace contextRef="#ctx0" brushRef="#br0" timeOffset="1">4515 4477 7335,'-69'-13'654,"-1"4"1,0 3-1,-1 2 1,1 4-1,-43 6-654,93-3 185,0 0-1,0 2 1,0 0-1,1 1 1,0 1-1,0 1 1,0 0 0,1 2-1,0 0 1,1 1-1,0 0 1,-3 5-185,-31 27 189,2 3 0,2 1 0,-2 9-189,-24 25 139,5 4 0,3 3 0,3 3 0,-34 72-139,65-103 151,3 1 1,2 1-1,3 2 0,3 0 1,2 1-1,4 1 0,2 0 1,1 21-152,7 1 224,4 16-224,0-81 8,0 1 1,2-1-1,1 1 0,0-1 1,2 0-1,1 0 1,1-1-1,0 1 0,2-1 1,1-1-1,0 0 1,2 0-1,0-1 0,7 7-8,10 10-10,1-1-1,2-1 1,1-2-1,2-2 1,1-1-1,1-2 1,2-1-1,0-2 1,2-2-1,28 11 11,-10-8-49,1-3 0,2-3 0,0-2 0,1-3 0,1-3 0,0-2 0,32-1 49,164-4-134,-260-5 134,84 0-82,0-3-1,16-7 83,-26-3-29,-1-3 0,-2-3 0,1-3 0,-2-4 0,-2-2-1,21-15 30,12-10-46,-2-6-1,-3-3 0,69-60 47,-109 77-72,-2-3 0,-2-2 0,-2-3 0,-3-1 0,21-34 72,-43 52-51,-1-1 0,-2-1 1,-2-1-1,-2-1 0,-1-1 0,-3 0 1,-1-1-1,-1 0 0,2-29 51,-6 0-69,-3 0-1,-4-14 70,0 50-5,-1 0 0,-2 0-1,-1 0 1,-2 0 0,-5-15 5,1 23 9,-1 1-1,-1-1 1,-1 2 0,-2 0 0,0 0 0,-1 1 0,-13-13-10,-7-6 91,-1 2 0,-2 1 0,-27-20-90,21 23 73,-3 2-1,0 2 1,-2 1 0,-1 3 0,-2 3 0,-32-12-73,20 14 10,-1 2 1,0 4 0,-2 2 0,0 3 0,-35-1-11,-58 1-361,0 7-1,0 7 1,-22 8 361,163-7-353,-1 1 0,1 0 0,1 1 0,-1 2 0,0 0 0,1 1-1,-14 7 354,-73 46-4313</inkml:trace>
  <inkml:trace contextRef="#ctx0" brushRef="#br0" timeOffset="2">7119 1811 7847,'-71'-1'562,"28"-1"-378,0 2-1,0 2 0,0 1 1,0 3-1,-40 10-183,41-3 350,0 2 1,1 2-1,0 2 0,2 2 1,-20 14-351,36-20 88,1 1 0,0 1 1,1 1-1,0 0 0,2 2 1,1 1-1,0 0 0,1 1 1,-9 16-89,2 9 106,2 1 1,2 0 0,2 2 0,2 0-1,2 1 1,3 0 0,2 1 0,0 17-107,-3 82 331,7 1 0,8 36-331,-3-137 36,3-1 1,3 1 0,1-1-1,3 0 1,2 0 0,2-1 0,2-1-1,3 3-36,8 5-2,1-2-1,3-2 1,2 0-1,3-3 1,1 0-1,3-3 1,2-1-1,1-2 1,2-2-1,3-2 1,0-2-1,3-2 1,0-3-1,3-2 1,22 9 2,-41-26 0,1-1 0,0-1 0,0-2 0,1-1 0,0-3 0,0-1 0,1-1 0,6-2 0,-13 0-3,0-1 0,-1-1 0,1-1 0,-1-2 0,1-2 0,-1 0 1,-1-2-1,1-1 0,-2-2 0,1 0 0,2-4 3,45-29-36,-2-3 0,-2-4 0,-2-3 0,28-30 36,-39 31-67,-2-3 1,-2-3-1,-3-1 1,37-58 66,-62 78 0,-2-1 0,-2-1 0,-2-2-1,-1 0 1,-3-1 0,-1 0 0,-3-2 0,6-33 0,-9-9 76,-3 0 1,-4-1-1,-7-67-76,3 120 17,-3 0 1,0 0-1,-3 0 0,-1 0 0,-2 1 0,-1 1 0,-2 0 0,-1 0 0,-2 1 0,-8-12-17,-6-4 2,-1 1 0,-3 1 0,-2 2 0,-2 1 0,-1 3 0,-3 1 0,-1 2-1,-2 1 1,-2 3 0,-1 2 0,-1 2 0,-2 2 0,-1 2 0,-37-12-2,20 14-68,0 3 1,-1 3-1,-1 3 0,-29-1 68,-10 4-1191,-1 4 0,-36 5 1191,142 4-305,0-1 0,0 1 1,1 0-1,-1 0 0,0 1 0,1-1 1,-1 1-1,0 0 0,1 1 0,-1-1 1,1 1-1,-3 0 305,2 3-1220,-1 0 0,1 1 0,0-1 1,0 1-1,0 0 0,-1 5 1220</inkml:trace>
  <inkml:trace contextRef="#ctx0" brushRef="#br0" timeOffset="3">6378 3104 8648,'-5'3'892,"11"-2"-401,114-2 502,91-13-993,7-8 1017,75 8-1017,218 12-604,-262 3-1384,-248-1 765,-1 0-725</inkml:trace>
  <inkml:trace contextRef="#ctx0" brushRef="#br0" timeOffset="4">6930 3416 6246,'0'0'1660,"0"0"-1153,3 0 241,117 2 829,-37 1-1062,-1-4 0,1-4 1,3-3-516,-61 4-70,40-7-480,0 3 1,32 2 549,-96 6-2504,-1 0-2167</inkml:trace>
  <inkml:trace contextRef="#ctx0" brushRef="#br0" timeOffset="5">4058 5589 5413,'-2'-1'360,"0"-1"-1,1 0 0,-1 0 1,1 0-1,0 0 1,0 0-1,-1 0 1,1 0-1,0 0 1,0-1-360,1 1-1,-1 0 0,0 0 0,1 0 0,-1 0 0,1 0 0,0-1 0,0 1 0,0 0 0,0 0 0,0 0 0,0 0 0,1-1 0,-1 1 0,1 0 0,-1 0 0,1 0 1,0 0-1,0 0 0,0 0 0,0 0 0,0 0 0,0 1 0,0-1 0,1 0 0,-1 1 0,1-1 0,-1 1 0,1-1 0,0 1 0,0-1 1,15-8 188,0 1-1,1 0 0,0 2 1,0 0-1,1 1 0,0 0 1,0 2-1,16-2-187,33-1 1793,65 1-1793,5-1 418,57-12-212,-1-10-1,38-16-205,-214 40-20,227-57-2591,-242 62 518,-3 0-1318</inkml:trace>
  <inkml:trace contextRef="#ctx0" brushRef="#br0" timeOffset="6">4279 5864 6406,'-14'12'721,"12"-10"74,2-2-15,0 0-327,0 0-154,5 0 262,49-1-49,0-2 1,0-3-1,-1-2 1,0-3-1,7-3-512,450-122-614,-502 134 206,13-4 77,-15 0-3003,-6 5-2538</inkml:trace>
  <inkml:trace contextRef="#ctx0" brushRef="#br0" timeOffset="7">701 1873 9289,'0'-1'23,"0"0"0,0 1 0,0-1 0,0 0 0,0 1 1,1-1-1,-1 1 0,0-1 0,0 0 0,0 1 0,1-1 0,-1 1 0,0-1 0,1 1 1,-1-1-1,0 1 0,1-1 0,-1 1 0,1-1 0,-1 1 0,1-1 0,-1 1 1,1 0-1,-1-1 0,1 1 0,-1 0 0,1-1 0,-1 1 0,1 0 0,0 0 1,-1 0-1,1-1 0,-1 1 0,1 0-23,23 1 23,-17-1 17,869-23 2730,-636 17-3085,-229 6 14,-1-1-1,0 0 0,1-1 1,-1 0-1,0 0 1,5-2 301,-10-3-1810,-5-1-1110</inkml:trace>
  <inkml:trace contextRef="#ctx0" brushRef="#br0" timeOffset="8">943 2237 7847,'-9'4'1196,"8"-3"-758,23-1 630,281 0 1349,506 0-2971,-807 0-920,-2 0-1328</inkml:trace>
  <inkml:trace contextRef="#ctx0" brushRef="#br0" timeOffset="9">11639 4065 480,'-18'-7'2092,"0"2"-1,0 0 0,-4 1-2091,-58-6 1547,34 9-1037,0 2 0,-24 4-510,44-1 170,0 1 0,0 2-1,1 0 1,0 1 0,0 2 0,1 0 0,0 2 0,-6 4-170,-20 15 219,2 1 1,1 2 0,-12 14-220,-8 14 309,3 2 1,2 4 0,4 2-1,3 2 1,-2 9-310,-16 31 250,5 2 0,5 4-1,5 2 1,6 3 0,0 15-250,26-64 88,4 0 0,3 1 0,4 2 0,2-1 0,4 1 1,4 1-1,3-1 0,5 41-88,-2-96 0,1 1 1,1-1 0,1 0 0,1 0-1,1 0 1,1 0 0,1-1-1,1 0 1,0-1 0,2 0 0,0 0-1,1-1 1,1-1 0,1 0-1,10 10 0,8 4-19,0-1 1,2-1-1,2-2 0,0-1 0,2-2 0,0-1 0,2-3 0,0-1 0,37 12 19,-29-15-26,0-3-1,1-1 0,0-3 0,1-2 0,-1-2 1,2-3-1,-1-1 0,42-5 27,-56-1-26,0-1-1,0-2 1,-1-1 0,0-2-1,0-1 1,-1-2 0,-1-1-1,28-17 27,1-6-44,-2-2-1,-1-3 0,-3-3 0,-1-3 45,10-9-73,-3-3-1,-3-3 0,-3-2 0,-2-2 1,11-26 73,-33 43-47,-2-2 0,-2 0 1,-3-2-1,-2-1 0,-3-1 1,-2 0-1,-3-2 0,1-12 47,-3-15-56,-4 0 0,-4-1 0,-3 0 0,-8-52 56,2 96-8,-2 0 0,-2 0-1,-2 1 1,-1 1 0,-2 0 0,-2 0-1,-2 2 1,-2 0 0,-1 0 0,-1 2-1,-2 1 1,-2 1 0,-1 1 0,-2 1-1,-1 1 9,-4-2-109,-1 2 0,-2 1 0,0 2 0,-2 1-1,-1 2 1,-2 2 0,0 2 0,-1 1 0,0 3 0,-2 1 0,0 2-1,-1 2 1,-28-3 109,-4 5-1660,-43 1 1660,99 8-811,1 0-1,-1 1 1,1 2-1,-4 0 812,7 2-2124,-1 1-1,1 1 0,-6 3 2125</inkml:trace>
  <inkml:trace contextRef="#ctx0" brushRef="#br0" timeOffset="10">10660 5433 7399,'-4'0'262,"4"0"-227,0 1 0,-1-1 0,1 0-1,0 0 1,-1 0 0,1 0 0,0 0-1,-1 0 1,1 0 0,-1 0 0,1 0-1,0 0 1,-1 0 0,1 0 0,-1 0-1,1 0 1,0 0 0,-1 0 0,1-1-1,0 1 1,-1 0 0,1 0 0,0 0-1,-1 0 1,1-1 0,0 1 0,-1 0-1,1 0 1,0-1 0,0 1 0,-1 0-1,1-1 1,0 1 0,0 0 0,-1-1-35,1 0 929,0 0-350,0 1-576,0 0 0,0 0 0,0 0-1,0 0 1,0 0 0,0-1 0,0 1 0,0 0-1,0 0 1,0 0 0,0 0 0,0-1-1,0 1 1,0 0 0,0 0 0,0 0 0,0 0-1,0-1 1,0 1 0,0 0 0,0 0-1,0 0 1,1 0 0,-1 0 0,0-1 0,0 1-1,0 0 1,0 0 0,0 0 0,0 0-1,0 0 1,1 0 0,-1-1 0,0 1 0,0 0-1,0 0 1,0 0 0,0 0 0,1 0-1,-1 0 1,0 0 0,0 0 0,0 0 0,0 0-1,1 0-2,28-11 156,1 2-1,0 2 0,0 0 1,4 1-156,14-3 56,147-24-504,0 8-1,62 5 449,-226 16-1227,-25-1-791,-6 0-897</inkml:trace>
  <inkml:trace contextRef="#ctx0" brushRef="#br0" timeOffset="11">10660 5750 7335,'0'0'801,"0"0"-737,11 0 0,25 0 737,12 0-321,10 0-192,5 0-96,-5-9-31,5-1-65,0-4 32,-5 0-64,0 0-32,-6 4-32,-4-4 0,-6 0-416,-42 4-1859,0 1-3938</inkml:trace>
  <inkml:trace contextRef="#ctx0" brushRef="#br0" timeOffset="12">11618 78 8104,'-21'-11'314,"0"0"0,-1 2 1,0 0-1,0 2 1,-1 0-1,0 2 1,0 0-1,-17 0-314,-34-1 1029,-1 4 0,-7 3-1029,6-1 349,43 1-207,1 2 0,-1 0 0,1 2 0,0 2 0,0 1 0,0 1 0,-20 10-142,12-1 53,0 1 0,1 2 1,2 1-1,0 3 0,-18 15-53,4 3 17,2 3 0,1 1-1,3 3 1,2 2 0,2 1-1,3 2 1,-20 39-17,11-8 12,4 1 1,3 3-1,4 1 1,4 1-1,5 2 1,3 1-1,5 0 1,4 2-1,-1 57-12,12 87 203,4-241-203,0 50 52,2 0 0,3-1 0,3 11-52,-3-34 12,2 0 1,0-1-1,2 1 0,1-1 0,1-1 0,10 17-12,0-7-3,1 0-1,2-2 1,1-1-1,2-1 1,1-1-1,1-1 1,1-2-1,1-1 1,2-1-1,0-2 1,21 9 3,-8-7-54,1-2 1,1-2 0,0-2 0,2-2 0,0-2-1,1-3 1,0-1 0,36 0 53,24-4-216,1-4 0,43-8 216,-117 2-13,0-2 1,0-1-1,-1-2 1,0-1 0,0-3-1,-1 0 1,-1-2-1,28-17 13,-8 0-22,-1-3 1,-2-2-1,-1-2 0,38-39 22,-55 44-30,-2 0-1,-1-3 1,-2 0 0,-2-2 0,-1-1-1,-2-1 1,-2-1 0,-1-1 0,8-29 30,-6 2-7,-2-1 1,-4-1-1,-3 0 1,-3-1-1,1-62 7,-9-286 54,-4 384-54,-1 0 1,-2 0-1,-2 0 1,-1 1 0,-2 0-1,-2 0 1,-1 1-1,-1 1 1,-2 0-1,-8-11 0,-1 1 12,-3 2-1,-1 0 0,-2 2 0,-2 1 1,-1 2-1,-39-33-11,41 43 3,-2 1 1,0 2 0,-2 2-1,-1 1 1,0 1-1,-1 2 1,-2 2-1,-28-8-3,24 12-71,0 2 0,0 2 0,-32-2 71,-31 3-587,-1 5 587,12 3-1041,-53 9 1041,104-5-416,0 1-1,0 3 0,-38 13 417,69-18-292,0 1 0,1 0 0,0 1-1,0 1 1,1 0 0,0 0-1,0 1 1,-3 4 292,-57 53-4569</inkml:trace>
  <inkml:trace contextRef="#ctx0" brushRef="#br0" timeOffset="13">10386 1115 8328,'-17'-8'1142,"13"7"-576,32 1-181,884 0 1878,-805-3-3614,-2-3 1,84-18 1350,-173 19-2253,-15 0-833</inkml:trace>
  <inkml:trace contextRef="#ctx0" brushRef="#br0" timeOffset="14">10507 1664 6406,'0'-9'769,"22"4"-705,30 5-64,17-5 608,9 5-63,7 0-161,4 0 161,-10 0-161,5 0 33,-10 0-129,5 0-224,0-4 32,-6-6-96,-4 1-64,-6-1-545,-53 5-1184,-4 1-1763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30"/>
    </inkml:context>
    <inkml:brush xml:id="br0">
      <inkml:brushProperty name="width" value="0.05" units="cm"/>
      <inkml:brushProperty name="height" value="0.05" units="cm"/>
      <inkml:brushProperty name="color" value="#FF0000"/>
    </inkml:brush>
  </inkml:definitions>
  <inkml:trace contextRef="#ctx0" brushRef="#br0">7 83 8104,'-6'0'203,"5"0"-102,37 1 39,-1 1 0,0 2 0,1 2 0,-2 1 0,1 2 0,2 2-140,25 12 100,0 1 1,47 29-101,-62-27 90,-1 2 0,-2 2 1,-1 3-1,-1 0 0,-2 3 1,-2 2-1,5 7-90,24 33 181,-5 3 0,-2 2-1,11 28-180,-56-84-239,2-1 0,1-1-1,1-1 1,1-1 0,1-1-1,0 0 1,2-2 0,1 0-1,0-2 1,1 0 0,1-2-1,21 9 240,-35-21-1729,-11-4-962</inkml:trace>
  <inkml:trace contextRef="#ctx0" brushRef="#br0" timeOffset="1">207 71 2562,'-6'-12'2328,"5"95"2435,-2 13-3659,0 127-1659,3-222 357,0-1 27,0 0 33,0 0 84,0-39-76,2 1 0,2-5 130,3-66 79,-6 81-48,-1 11 43,0 1 0,-1-1-1,0 1 1,-2-3-74,2 13 15,-1 1 0,1-1-1,-1 1 1,0 0 0,-1 0 0,1 0 0,-1 0 0,0 0-1,0 0 1,-1 1 0,1 0 0,-1-1 0,0 1-1,0 0-14,2 3-9,1 0 0,0-1 0,1 1 0,-1-1 0,0 1 0,0-1-1,1 0 1,-1 1 0,1-1 0,-1 0 0,1 0 0,0 1-1,-1-1 1,1 0 9,0 1-3,0 1 0,0-1-1,0 0 1,0 1 0,0-1 0,0 0-1,0 1 1,0-1 0,0 1-1,0-1 1,0 0 0,0 1 0,0-1-1,1 1 1,-1-1 0,0 0-1,0 1 1,1-1 0,-1 1 0,0-1-1,1 1 1,-1-1 0,1 1-1,-1-1 1,1 1 0,-1 0 0,0-1-1,1 1 1,0-1 0,-1 1-1,1 0 1,-1 0 0,1-1 0,-1 1-1,1 0 1,0 0 0,-1 0 0,1 0-1,0-1 4,56 0 15,-35-1 1,-1 1 0,1 1 0,-1 1 1,0 1-1,1 1 0,-1 0 0,0 2 0,13 4-16,-23-4-30,14 7-257,-1-1 0,2-2 0,-1 0-1,1-2 1,1-1 0,-1-1 0,1-1 0,12 0 287,-34-4-1639,-5 0-1393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32"/>
    </inkml:context>
    <inkml:brush xml:id="br0">
      <inkml:brushProperty name="width" value="0.05" units="cm"/>
      <inkml:brushProperty name="height" value="0.05" units="cm"/>
    </inkml:brush>
  </inkml:definitions>
  <inkml:trace contextRef="#ctx0" brushRef="#br0">1 1264 6566,'50'0'3443,"68"0"-2418,-109-1-1001,1 0 0,-1 0 0,0-1 0,0 0 0,0-1 0,0 0 0,0-1 0,0 0 0,-1 0 0,0-1-1,0 0 1,6-4-24,16-14 26,0-2 0,14-16-26,-35 33 3,59-64 5,-2-3 0,-4-2 0,-4-3 0,45-81-8,-85 132 14,-1-1-1,-1 0 1,-2-1-1,-1-1 1,-1 0 0,-2 0-1,-1-1 1,-2-1-1,-1 1 1,-1-1 0,-2-19-14,-1 7-5,0 28-89,-2 0 0,0 1 0,0-1 0,-2 1-1,-1-2 95,3 18-58,-1 0 0,1-1 0,-1 1 0,0 0 0,1 0 0,-1 0-1,0-1 1,0 1 0,0 0 0,0 0 0,0 0 0,0 0-1,0 1 1,0-1 0,0 0 0,0 0 0,-1 1 0,1-1 0,0 1-1,-1-1 1,1 1 0,0-1 0,-1 1 0,1 0 0,0-1-1,-2 1 59,-44-1-2596,32 1 491,1 0-2668</inkml:trace>
  <inkml:trace contextRef="#ctx0" brushRef="#br0" timeOffset="1">649 266 2659,'-9'-29'4229,"8"20"-4135,1 0 0,0 0 0,0 0 0,1 0 0,0 0 0,1-4-94,1 8 42,-1 0-1,1 0 0,0 0 0,0 1 0,0-1 0,1 1 0,0 0 1,0 0-1,0 0 0,0 0 0,0 0 0,1 1 0,0 0 0,0 0-41,17-15 156,72-70 634,-93 87-491,-1 1 85,0 0-80,0 0-170,0 0-139,0 0-11,0 0 64,4 0-48,0 1 1,0 0 0,0 0 0,0 0 0,0 1 0,0-1 0,0 1 0,-1 0 0,1 0 0,-1 0 0,1 0 0,-1 1-1,1-1 0,44 42 31,-29-26-15,-7-9-164,-1 0 0,1-1-1,1 0 1,0-1 0,0-1-1,0 0 1,1-1 0,-1 0-1,1-1 1,1 0 0,-1-2-1,0 1 1,1-2 0,6 0 148,-7-1-2435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34"/>
    </inkml:context>
    <inkml:brush xml:id="br0">
      <inkml:brushProperty name="width" value="0.05" units="cm"/>
      <inkml:brushProperty name="height" value="0.05" units="cm"/>
      <inkml:brushProperty name="color" value="#FF0000"/>
    </inkml:brush>
  </inkml:definitions>
  <inkml:trace contextRef="#ctx0" brushRef="#br0">54 38 8264,'-45'-36'2162,"45"36"-2132,0 0-1,0-1 1,0 1 0,0 0-1,0 0 1,0 0 0,-1 0-1,1 0 1,0 0 0,0 0 0,0 0-1,0 0 1,-1 0 0,1 0-1,0 0 1,0 0 0,0 0-1,0 0 1,0 0 0,-1 0 0,1 0-1,0 0 1,0 0 0,0 0-1,0 0 1,-1 0 0,1 0-1,0 0 1,0 0 0,0 0-1,0 1 1,0-1 0,0 0 0,-1 0-1,1 0 1,0 0 0,0 0-1,0 0 1,0 1 0,0-1-1,0 0 1,0 0 0,0 0 0,0 0-1,0 0 1,0 1 0,-1-1-1,1 0 1,0 0 0,0 0-1,0 0 1,0 0 0,0 1 0,0-1-1,0 0 1,0 0-30,-2 19 590,1 35-627,2-39 250,0-1-191,0 1 1,2-1-1,0 0 0,1 0 1,0 0-1,1 0 0,0 0 1,1-1-1,1 0 0,0-1 1,1 1-1,0-1 0,1-1 1,2 2-23,22 26 9,2-2 1,1-1-1,18 11-9,26 16 0,64 38 0,-15-12 0,-85-56-97,2-2-1,0-3 0,2-1 0,1-3 0,1-1 0,1-3 0,1-3 1,0-1-1,38 5 98,-77-19-217,71 12-228,-27-11-2668,-56-3 81</inkml:trace>
  <inkml:trace contextRef="#ctx0" brushRef="#br0" timeOffset="1">1043 573 6598,'0'0'1308,"0"1"-1186,-1 0-1,0-1 1,1 1-1,-1 0 1,1 0-1,-1 0 1,1-1-1,-1 1 1,1 0-1,-1 0 1,1 0-1,0 0 1,0 0-1,0 0 1,-1 0-1,1 0 1,0 0-1,0 0 1,0 0-1,0 0 1,1 0-122,-1 1 30,-1 14 118,2 1 1,0-1 0,0 0-1,2 3-148,-1-12 3,0 0 0,1 0-1,0 0 1,0-1 0,0 0-1,1 1 1,0-1 0,0 0-1,0-1 1,5 6-3,12 11 34,-7-7-41,-1 0 0,0 1 0,2 4 7,-12-14 24,0-1 1,0 1-1,0 0 0,-1 0 0,1 0 1,-1 0-1,-1 0 0,1 1 1,-1-1-1,0 1 0,-1-1 0,1 2-24,-1-5 28,0 7 95,0 1 0,-1 0-1,0-1 1,0 1 0,-2 5-123,1-11 23,1-1 0,-1 0 0,0 0-1,-1 0 1,1-1 0,-1 1 0,1 0 0,-1-1-1,0 0 1,0 1 0,-1-1 0,1-1 0,-1 1-1,0 0-22,-181 117 299,181-117-596,-10 7 535,10-4-4369,4-6 709</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36"/>
    </inkml:context>
    <inkml:brush xml:id="br0">
      <inkml:brushProperty name="width" value="0.05" units="cm"/>
      <inkml:brushProperty name="height" value="0.05" units="cm"/>
    </inkml:brush>
  </inkml:definitions>
  <inkml:trace contextRef="#ctx0" brushRef="#br0">1 674 7944,'0'5'619,"5"-4"-881,23-4 501,-1-1 0,-1-1 0,1-1 0,-1-1 1,0-2-1,17-8-239,55-16 28,193-43-45,220-26 17,310-6-10,130 48-22,2 51 0,-557 17-280,-1 17 0,103 31 312,196 60-3721,-636-100 1740,-37-9-181</inkml:trace>
  <inkml:trace contextRef="#ctx0" brushRef="#br0" timeOffset="1">5575 0 8552,'0'0'491,"0"0"203,0 0-5,3 9-609,21 22-58,1-2 0,1 0 0,26 21-22,19 20 30,181 198-361,-247-263 287,0-1 0,-1 1 0,0 0-1,0 0 1,-1 0 0,1 1 0,-1-1 0,0 1 0,-1 0-1,1 0 1,-1 0 0,0 0 0,-1 0 0,1 0 0,-1 0-1,0 1 1,-1-1 0,0 0 0,0 1 0,0-1 0,-1 0-1,0 3 45,0-6 8,0 1-1,0-1 0,-1 0 0,0 1 0,1-1 0,-1 0 1,-1 0-1,1 0 0,0 0 0,-1 0 0,1-1 0,-1 1 1,0-1-1,0 0 0,0 1 0,0-1 0,0-1 0,0 1 1,0 0-1,-1-1 0,1 0 0,-1 1 0,1-2 0,-2 2-7,-6 2 26,-103 40 404,-16 0-430,20-8 381,-51 27-381,152-57-1468,9-6-1094</inkml:trace>
  <inkml:trace contextRef="#ctx0" brushRef="#br0" timeOffset="2">101 1312 3683,'7'-6'237,"0"2"-1,0-1 0,1 1 0,-1 0 0,1 1 0,0 0 0,0 0 0,0 1 0,1 0 0,-1 0 0,7 0-236,28-8 169,180-57 297,-50 14-244,169-29-222,-84 45 41,207-2-41,268 22-6,-385 13 9,830-3-202,-865 8-152,-106 2 20,0 9 0,132 28 331,296 82-1810,-527-94 396,-52-5-1325</inkml:trace>
  <inkml:trace contextRef="#ctx0" brushRef="#br0" timeOffset="3">5568 957 6022,'-46'-6'1532,"46"5"-1212,0-3 235,0 3-533,0 1-140,8 3 134,0 1-1,0 0 0,0 1 1,0 0-1,-1 0 0,1 1 1,-1 0-1,5 6-15,14 10 0,41 27-1,-8-7-57,28 28 58,-86-69 1,0 0 1,0 0-1,0 0 0,0 0 0,0 0 0,0 0 1,-1 1-1,1-1 0,0 0 0,-1 0 0,1 1 1,0-1-1,-1 0 0,0 1 0,1-1 0,-1 0 0,0 1 1,0-1-1,1 1 0,-1-1 0,0 1 0,0-1 1,-1 0-1,1 1 0,0-1 0,0 1 0,-1 0-1,-25 11 219,-111 25-46,54-16 65,-47 20-238,84-19 58,44-22-118,0 1 1,0-1-1,1 0 0,-1 1 1,1 0-1,-1-1 0,1 1 0,0 0 1,0 0-1,0-1 0,0 1 1,0 0-1,0 0 0,0 0 1,0 0-1,1 1 0,-1-1 1,1 0-1,0 0 0,-1 0 0,1 1 60,0-1-1841,0-2-2163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40"/>
    </inkml:context>
    <inkml:brush xml:id="br0">
      <inkml:brushProperty name="width" value="0.05" units="cm"/>
      <inkml:brushProperty name="height" value="0.05" units="cm"/>
      <inkml:brushProperty name="color" value="#FF0000"/>
    </inkml:brush>
  </inkml:definitions>
  <inkml:trace contextRef="#ctx0" brushRef="#br0">1198 3 5830,'-3'0'790,"-17"0"-491,13-1-207,0 0 0,0 1 0,0 0 0,0 0 0,0 1 0,0 0 0,0 0 0,0 0 0,0 1 1,0 0-1,0 1 0,-1 0-92,-20 18 247,0 2 1,-16 18-248,-12 9 439,-166 122 736,103-83-732,-36 41-443,120-99-42,2 2 0,2 2 0,1 0 0,2 3 0,1 0 0,-8 18 42,28-44-124,1 1-1,1 0 1,-1-1-1,2 1 1,0 1-1,1-1 0,-2 14 125,2 27-3329,3-54 857</inkml:trace>
  <inkml:trace contextRef="#ctx0" brushRef="#br0" timeOffset="1">209 539 3203,'0'0'1564,"0"0"-1073,-4 0-282,1 0-148,0 1 0,1 0 0,-1 0 0,0 1 0,0-1 0,0 0 1,1 1-1,-1 0 0,1 0 0,-1 0 0,1 0 0,0 0 0,0 0 1,0 0-1,0 1 0,0-1 0,0 1 0,1-1 0,-1 1 1,1 0-1,0 0 0,-1 0-61,-30 76 1178,26-62-840,3-4-267,-1-1 0,-1 1 0,0-1 1,-1 0-1,0-1 0,-1 0 0,0 0 0,-1 0 0,0-1 1,-1 0-1,0 0 0,-8 6-71,11-13 33,5-2-32,0-1 1,0 0-1,0 1 0,0-1 1,0 1-1,1 0 1,-1-1-1,0 1 0,0 0 1,1-1-1,-1 1 1,0 0-1,1 0 0,-1-1 1,1 1-1,-1 0 1,1 0-1,-1 0 0,1 0 1,0 0-1,-1 0 0,1 0 1,0 0-1,0 0 1,0 0-1,0-1 0,-1 1 1,1 0-1,1 0 1,-1 0-1,0 0 0,0 0 1,0 0-1,1 0-1,30-1-69,-3 1 69,40 0-98,-1-3 1,1-2-1,-1-4 1,35-9 97,-47 6-403,0 2 0,30-1 403,-70 8-1191,-8-3-682</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42"/>
    </inkml:context>
    <inkml:brush xml:id="br0">
      <inkml:brushProperty name="width" value="0.05" units="cm"/>
      <inkml:brushProperty name="height" value="0.05" units="cm"/>
    </inkml:brush>
  </inkml:definitions>
  <inkml:trace contextRef="#ctx0" brushRef="#br0">3550 134 7527,'-72'-38'910,"-30"-8"-910,76 36 356,0 1 1,0 1-1,-1 2 0,0 0 1,0 2-1,-3 0-356,-176 2 654,119 2-400,53 2-137,1 2 0,0 0 0,0 3 0,1 0 0,0 2 0,0 2 0,1 1 0,0 1 0,1 1 0,0 2 0,2 1 0,-13 10-117,-30 25 245,3 2-1,2 3 0,3 4 0,-8 12-244,35-34 109,3 1 0,0 1 0,3 2 0,2 1 0,1 1 0,0 6-109,10-14 45,2 2 1,1-1 0,2 2-1,2 0 1,1 0 0,2 1 0,2 0-1,2 1-45,1-18 24,-2 124 77,5-128-94,0 0 0,1 1 0,2-1-1,0-1 1,1 1 0,3 5-7,2-2 1,1-1-1,2 0 1,0-1 0,1 0-1,1-1 1,1 0 0,1-2-1,0 0 1,12 8-1,10 8-1,2-1-1,1-3 0,2-1 1,11 4 1,-8-9-19,0-3 1,2-1-1,0-3 0,1-1 1,1-3-1,0-2 1,46 3 18,65-1-209,143-7 209,-275-6-19,14 0-32,-1-2 0,1-1 0,-1-3 0,0-2-1,0-1 1,-1-3 0,-1-1 0,0-2 0,0-1 0,-2-3-1,0-1 1,3-4 51,-3 0-97,-1-2 0,-1-2 1,-1-1-1,-2-1 0,-1-2 0,-2-2 0,-1 0 0,12-21 97,-22 26-28,-1-1 0,-2-1 0,-1-1 0,-2 0 0,-1-1 0,-1 0 0,-2-1 0,-2 0 0,-1-1 0,-1 0 0,-1-9 28,0-31-50,-4 1 0,-2-1 0,-4-2 50,2 56 2,-1 1 1,-1-1-1,-1 1 0,-1 0 0,0 0 0,-2 0 1,0 1-1,-1 1 0,-1 0 0,0 0 1,-2 1-1,0 0 0,-1 1 0,0 1 1,-5-4-3,-19-15-15,-2 2 1,-1 1 0,-1 2 0,-2 2 0,-37-17 14,12 12-231,-1 2 0,-1 4 0,-1 3 0,-29-4 231,83 23-315,0 1 0,-1 1 0,0 1 0,-8 1 315,-53 0-2295</inkml:trace>
  <inkml:trace contextRef="#ctx0" brushRef="#br0" timeOffset="1">2387 645 8168,'27'6'0,"13"-6"-257,13 0 257,14 6 577,27 0-449,13 0-96,13 6-32,-7 0 0,1 0-96,-7-6-448,-13 0-353,-74-6-993</inkml:trace>
  <inkml:trace contextRef="#ctx0" brushRef="#br0" timeOffset="2">2206 1132 641,'0'0'6310,"7"0"-6310,47 0-289,6 0 289,13 0 641,14 0-545,0 0 0,0 0 160,6 0-256,-6 0-416,-67 0-801,0 0-2851</inkml:trace>
  <inkml:trace contextRef="#ctx0" brushRef="#br0" timeOffset="3">1364 1475 6758,'-73'0'0,"19"0"-160,-13 42 160,1 12 801,-15 24-417,1 7-320,-13 23 97,-1 6 223,7 19 225,-13 11-97,20 0-64,6 13-351,1-13-97,19-18-97,1-11-639,39-97-930,14-18-1409</inkml:trace>
  <inkml:trace contextRef="#ctx0" brushRef="#br0" timeOffset="4">1 2612 6951,'0'-1'24,"1"0"-1,0 0 1,-1 0 0,1 1 0,0-1 0,-1 0 0,1 0 0,0 1 0,0-1 0,0 0 0,0 1 0,0-1 0,0 1 0,0-1 0,0 1 0,0 0 0,0-1 0,0 1 0,0 0 0,0 0 0,0 0 0,0 0 0,0 0-1,0 0 1,0 0 0,0 0 0,0 0 0,0 0 0,0 0 0,0 1 0,0-1 0,0 0 0,0 1 0,0-1 0,0 1-24,1 1 79,-1 0 1,1 0-1,-1 0 0,0 0 1,0 0-1,0 0 0,0 1 1,0-1-1,0 0 0,-1 0 1,1 1-80,1 4-94,8 30 372,-1 1-1,4 35-277,-9-42 128,1 0 1,2 0-1,1 0 0,2-1 0,9 22-128,-17-49 1,1 1-1,-1-1 1,0 0 0,1 0-1,-1 1 1,1-2-1,0 1 1,0 0 0,0-1-1,1 1 1,-1-1 0,0 0-1,1 0 1,0 0 0,-1-1-1,1 1 1,0-1 0,0 0-1,0 0 1,0 0 0,0-1-1,0 1 1,0-1 0,0 0-1,0 0 1,0 0-1,0-1 1,0 0 0,0 1-1,1-2 0,12-2 10,0 0-1,-1-1 0,1-1 0,-1-1 0,0-1 1,7-4-10,40-22-104,1 3 1,1 2-1,2 4 1,0 2-1,2 3 1,0 4 0,1 2-1,46-2 104,-33 10-913,-56 5-715</inkml:trace>
  <inkml:trace contextRef="#ctx0" brushRef="#br0" timeOffset="5">4699 699 6566,'0'5'1244,"0"-4"-577,0-1 59,0 0-411,0 0-197,0 0 101,19 0 213,33 2-237,-1 2-1,0 3 1,38 9-195,153 47 213,-222-58-215,106 36 103,-1 4-1,-3 7 0,-2 4 0,89 58-100,852 419-528,-908-461-60,78 46-2177,-215-109 80,-16-9-2232</inkml:trace>
  <inkml:trace contextRef="#ctx0" brushRef="#br0" timeOffset="6">7333 1541 4548,'1'0'289,"0"0"-1,0 1 0,-1-1 0,1 0 0,0 0 1,0 1-1,0-1 0,0 0 0,-1 1 0,1-1 1,0 1-1,0-1 0,-1 1 0,1 0 0,0-1 1,-1 1-1,1 0 0,0-1 0,-1 1 1,1 0-1,-1-1 0,1 1 0,-1 0 0,0 0 1,1 0-1,-1 0 0,0-1 0,0 1 0,1 0-288,6 38-177,1 3 319,29 58 197,-4 1 0,9 62-339,-39-148 5,-1 1 1,0-1-1,-1 0 0,-1 1 1,0 6-6,0-19 0,0-1-33,0-2-20,0 0 16,0 0-17,0 0-79,0 0-17,0 0-68,-395-12-3119,395 12-330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49"/>
    </inkml:context>
    <inkml:brush xml:id="br0">
      <inkml:brushProperty name="width" value="0.05" units="cm"/>
      <inkml:brushProperty name="height" value="0.05" units="cm"/>
    </inkml:brush>
  </inkml:definitions>
  <inkml:trace contextRef="#ctx0" brushRef="#br0">784 25 3555,'-1'-1'291,"0"1"-1,0-1 1,1 0-1,-1 1 1,0-1-1,0 1 1,0-1-1,0 1 1,0-1-1,0 1 1,0 0-1,0 0 0,0-1 1,0 1-1,0 0 1,0 0-1,0 0 1,0 0-1,0 0 1,0 0-1,0 0 1,0 0-291,-35 1-127,27-1 670,-51-1 127,11 0 396,-39 4-1066,72-1 38,1 0 0,-1 1 0,0 1 0,1 0 0,0 1 0,0 1 0,-8 4-38,-63 32 58,40-22-58,1 3 0,1 1 0,1 2 0,1 3 0,-18 16 0,46-36-292,14-9 159,-1 1 1,1-1-1,-1 0 1,1 1-1,-1-1 1,1 1-1,-1-1 1,1 1-1,-1-1 1,1 1-1,-1-1 1,1 1-1,0-1 1,-1 1-1,1 0 1,0-1-1,0 1 1,-1-1-1,1 1 0,0 0 1,0-1-1,0 1 1,0 0-1,0-1 1,0 1-1,0 0 1,0-1-1,0 1 1,0 0-1,0-1 1,0 1-1,0 0 1,1 0 132,-1 1-2301,0-2-2322</inkml:trace>
  <inkml:trace contextRef="#ctx0" brushRef="#br0" timeOffset="1">242 13 5317,'10'-4'116,"-1"0"644,6 0 4492,-19 28-4910,-2-13-284,0 0 0,-1 0 0,-1 0 0,-2 2-58,-22 32 62,27-35-46,-19 32 131,2 2-1,-7 22-146,21-36 37,8-27-39,0-1 0,-1 0 0,1 0 0,-1 0 0,1 0 0,-1 0-1,0 0 1,0 0 0,0 0 0,0 0 0,0 0 0,0-1 0,-1 1 0,1 0 0,-1-1 0,1 1 0,-1-1 0,0 1 2,1-1-69,1-1-166,0 0 6,0 0 31,0 1 192,1 1 1,-1-1-1,0 0 1,0 1-1,1-1 0,-1 0 1,1 0-1,-1 1 0,1-1 1,-1 0-1,1 0 0,0 0 1,0 1-1,0-1 1,0 0-1,0 0 0,-1 0 1,2-1-1,-1 1 0,0 0 1,0 0-1,0 0 1,0-1-1,0 1 0,1-1 1,0 1 5,40 11-97,-24-8 84,231 61-3185,21-7 3198,-256-57-2984</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51"/>
    </inkml:context>
    <inkml:brush xml:id="br0">
      <inkml:brushProperty name="width" value="0.05" units="cm"/>
      <inkml:brushProperty name="height" value="0.05" units="cm"/>
    </inkml:brush>
  </inkml:definitions>
  <inkml:trace contextRef="#ctx0" brushRef="#br0">1251 199 6534,'-3'-4'94,"1"0"1,-1 0-1,-1 0 0,1 1 1,0-1-1,-1 1 0,0 0 1,0 0-1,0 0 0,0 0 1,0 1-1,0-1 0,-1 1 1,1 0-1,-1 1 0,0-1 0,0 1 1,1 0-1,-1 0 0,0 0 1,0 1-1,0 0 0,0 0 1,-4 0-95,-400 1 2712,381 2-2599,0 0 0,1 2 0,-1 2 0,1 0 0,1 1 0,-1 2 0,2 1 0,-1 1 0,1 1 0,1 1 0,1 1 0,-8 7-113,-2 3 130,0 2 0,1 1 1,2 2-1,1 1 1,1 1-1,2 1 0,-21 35-130,27-30 78,1 1 0,2 0-1,1 1 1,2 1 0,3 1-1,0 0 1,3 0 0,2 1-1,1 0 1,3 0 0,1 25-78,1-12 16,-1 18 9,7 42-25,-3-93 3,0 0 1,2 0 0,0 0 0,2-1 0,0 0 0,11 20-4,1-4-12,3-1 1,1-1-1,1-1 1,2-1-1,2-1 1,0-2-1,3-1 1,0-1 0,2-1-1,1-2 1,1-2-1,1-1 1,1-2-1,1-1 1,0-2 0,2-2-1,0-1 1,1-2-1,0-2 1,1-2-1,2-1 12,53 2-96,1-4 0,48-5 96,-128-1-5,24 1-20,0-2-1,-1-1 1,1-3 0,-1-1 0,0-2 0,-1-2 0,25-9 25,-5-8-102,-1-3 1,-1-2-1,-2-3 1,-1-2 0,-3-2-1,0-3 1,-3-2-1,2-5 102,-18 17-90,-2-2 0,-1-1-1,-2-2 1,-1 0 0,-2-2-1,0-3 91,-9 11-45,-2 0-1,-1-1 0,-1 0 1,-2-1-1,-1 0 0,-1-1 0,-2 0 1,0-17 45,-1-53 36,-5-22-36,-1 52 38,1 53-5,0 1 0,-2 0 0,0 0 0,-1 0 0,-1 0 0,-1 1-1,-1-1 1,-1 1 0,0 0 0,-1 1 0,-1 0 0,-1 0 0,-9-12-33,-9-10 14,-1 2 1,-2 1-1,-1 1 1,-2 1-1,-2 3 1,0 0 0,-3 3-1,0 1 1,-2 2-1,0 1 1,-2 3 0,-1 1-1,0 2 1,-1 2-1,-44-9-14,72 21-130,-19-5-606,-1 1 0,-1 2-1,1 1 1,-1 2 0,-35 1 736,-14 3-4757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8:34.957"/>
    </inkml:context>
    <inkml:brush xml:id="br0">
      <inkml:brushProperty name="width" value="0.05" units="cm"/>
      <inkml:brushProperty name="height" value="0.05" units="cm"/>
      <inkml:brushProperty name="color" value="#FF0000"/>
    </inkml:brush>
  </inkml:definitions>
  <inkml:trace contextRef="#ctx0" brushRef="#br0">1 1 5669,'6'3'37,"0"1"1,0 0-1,0 0 0,0 0 0,-1 1 0,0 0 0,0 0 0,0 0 0,0 1 0,-1 0 0,0-1 0,2 5-37,8 16 238,-1 0 0,5 16-238,-5-13 419,59 130 860,-8-25-563,-7 3 0,-6 2 1,-4 5-717,-36-93 75,-1 1 1,-3-1-1,0 36-75,-5 156 181,-3-136-44,1-75-99,-1-1 0,-2 1 0,-1 0-1,-2-1 1,-1 0 0,-1 0 0,-2-1 0,-1 0 0,-1 0 0,-1-2-1,-13 20-37,-13 4 6,37-49-177,-1-1 0,1 1 0,-1-1 0,1 0-1,-1 1 1,0-1 0,0 0 0,0-1 0,0 1-1,0-1 1,-1 1 0,1-1 0,0 0 0,-1 0-1,1 0 1,-3 0 171,-8-1-3187</inkml:trace>
  <inkml:trace contextRef="#ctx0" brushRef="#br0" timeOffset="716.97">135 1529 5701,'8'15'301,"-1"0"-1,0 1 0,0 0 0,-2 0 0,0 0 0,-1 1 0,0-1 0,-2 1 1,1 9-301,0 293 2747,-5-173-2211,2-141-534,0 0 1,0 0 0,0 0-1,1 0 1,0 0 0,0 0-1,0 0 1,1 0 0,-1 0-3,0-4-11,1 1 1,-1 0 0,0 0-1,0-1 1,1 1-1,-1-1 1,1 1 0,-1-1-1,1 0 1,0 1 0,-1-1-1,1 0 1,0 0 0,0 0-1,0-1 1,0 1-1,0 0 1,0-1 0,0 1-1,0-1 1,0 1 0,0-1-1,0 0 1,0 0 0,0 0-1,2 0 11,5 0-20,1 0 1,-1-1-1,1 0 0,-1 0 1,1-1-1,-1 0 0,0-1 1,0 0-1,0 0 0,0-1 1,-1 0-1,1 0 0,-1-1 1,0 0-1,0-1 0,1-2 20,344-253-171,-224 170 82,-31 23-1322,-91 58-366,-7 4-807</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50:34.752"/>
    </inkml:context>
    <inkml:brush xml:id="br0">
      <inkml:brushProperty name="width" value="0.05" units="cm"/>
      <inkml:brushProperty name="height" value="0.05" units="cm"/>
    </inkml:brush>
  </inkml:definitions>
  <inkml:trace contextRef="#ctx0" brushRef="#br0">0 266 5509,'0'0'1335,"0"0"-940,0 0-118,0 0 401,0 0-229,0-13-342,1 8-94,0 1 0,0-1 0,0 1-1,0 0 1,1-1 0,0 1 0,0 0 0,0 0 0,0 0 0,1 1 0,-1-1 0,1 0 0,0 1 0,0 0 0,1 0 0,-1 0 0,0 0 0,3-2-13,15-10 89,0 0 0,21-10-89,-23 14-6,10-5 30,-1 1-1,2 2 0,0 1 0,0 1 0,1 1 1,18-2-24,1 3-844,-1 2 0,1 3 1,48 1 843,-91 3-1831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8:36.730"/>
    </inkml:context>
    <inkml:brush xml:id="br0">
      <inkml:brushProperty name="width" value="0.05" units="cm"/>
      <inkml:brushProperty name="height" value="0.05" units="cm"/>
      <inkml:brushProperty name="color" value="#FF0000"/>
    </inkml:brush>
  </inkml:definitions>
  <inkml:trace contextRef="#ctx0" brushRef="#br0">7 83 8104,'-6'0'203,"5"0"-102,37 1 39,-1 1 0,0 2 0,1 2 0,-2 1 0,1 2 0,2 2-140,25 12 100,0 1 1,47 29-101,-62-27 90,-1 2 0,-2 2 1,-1 3-1,-1 0 0,-2 3 1,-2 2-1,5 7-90,24 33 181,-5 3 0,-2 2-1,11 28-180,-56-84-239,2-1 0,1-1-1,1-1 1,1-1 0,1-1-1,0 0 1,2-2 0,1 0-1,0-2 1,1 0 0,1-2-1,21 9 240,-35-21-1729,-11-4-962</inkml:trace>
  <inkml:trace contextRef="#ctx0" brushRef="#br0" timeOffset="1072.915">207 71 2562,'-6'-12'2328,"5"95"2435,-2 13-3659,0 127-1659,3-222 357,0-1 27,0 0 33,0 0 84,0-39-76,2 1 0,2-5 130,3-66 79,-6 81-48,-1 11 43,0 1 0,-1-1-1,0 1 1,-2-3-74,2 13 15,-1 1 0,1-1-1,-1 1 1,0 0 0,-1 0 0,1 0 0,-1 0 0,0 0-1,0 0 1,-1 1 0,1 0 0,-1-1 0,0 1-1,0 0-14,2 3-9,1 0 0,0-1 0,1 1 0,-1-1 0,0 1 0,0-1-1,1 0 1,-1 1 0,1-1 0,-1 0 0,1 0 0,0 1-1,-1-1 1,1 0 9,0 1-3,0 1 0,0-1-1,0 0 1,0 1 0,0-1 0,0 0-1,0 1 1,0-1 0,0 1-1,0-1 1,0 0 0,0 1 0,0-1-1,1 1 1,-1-1 0,0 0-1,0 1 1,1-1 0,-1 1 0,0-1-1,1 1 1,-1-1 0,1 1-1,-1-1 1,1 1 0,-1 0 0,0-1-1,1 1 1,0-1 0,-1 1-1,1 0 1,-1 0 0,1-1 0,-1 1-1,1 0 1,0 0 0,-1 0 0,1 0-1,0-1 4,56 0 15,-35-1 1,-1 1 0,1 1 0,-1 1 1,0 1-1,1 1 0,-1 0 0,0 2 0,13 4-16,-23-4-30,14 7-257,-1-1 0,2-2 0,-1 0-1,1-2 1,1-1 0,-1-1 0,1-1 0,12 0 287,-34-4-1639,-5 0-1393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8:40.640"/>
    </inkml:context>
    <inkml:brush xml:id="br0">
      <inkml:brushProperty name="width" value="0.05" units="cm"/>
      <inkml:brushProperty name="height" value="0.05" units="cm"/>
    </inkml:brush>
  </inkml:definitions>
  <inkml:trace contextRef="#ctx0" brushRef="#br0">1 1264 6566,'50'0'3443,"68"0"-2418,-109-1-1001,1 0 0,-1 0 0,0-1 0,0 0 0,0-1 0,0 0 0,0-1 0,0 0 0,-1 0 0,0-1-1,0 0 1,6-4-24,16-14 26,0-2 0,14-16-26,-35 33 3,59-64 5,-2-3 0,-4-2 0,-4-3 0,45-81-8,-85 132 14,-1-1-1,-1 0 1,-2-1-1,-1-1 1,-1 0 0,-2 0-1,-1-1 1,-2-1-1,-1 1 1,-1-1 0,-2-19-14,-1 7-5,0 28-89,-2 0 0,0 1 0,0-1 0,-2 1-1,-1-2 95,3 18-58,-1 0 0,1-1 0,-1 1 0,0 0 0,1 0 0,-1 0-1,0-1 1,0 1 0,0 0 0,0 0 0,0 0 0,0 0-1,0 1 1,0-1 0,0 0 0,0 0 0,-1 1 0,1-1 0,0 1-1,-1-1 1,1 1 0,0-1 0,-1 1 0,1 0 0,0-1-1,-2 1 59,-44-1-2596,32 1 491,1 0-2668</inkml:trace>
  <inkml:trace contextRef="#ctx0" brushRef="#br0" timeOffset="797.893">649 266 2659,'-9'-29'4229,"8"20"-4135,1 0 0,0 0 0,0 0 0,1 0 0,0 0 0,1-4-94,1 8 42,-1 0-1,1 0 0,0 0 0,0 1 0,0-1 0,1 1 0,0 0 1,0 0-1,0 0 0,0 0 0,0 0 0,1 1 0,0 0 0,0 0-41,17-15 156,72-70 634,-93 87-491,-1 1 85,0 0-80,0 0-170,0 0-139,0 0-11,0 0 64,4 0-48,0 1 1,0 0 0,0 0 0,0 0 0,0 1 0,0-1 0,0 1 0,-1 0 0,1 0 0,-1 0 0,1 0 0,-1 1-1,1-1 0,44 42 31,-29-26-15,-7-9-164,-1 0 0,1-1-1,1 0 1,0-1 0,0-1-1,0 0 1,1-1 0,-1 0-1,1-1 1,1 0 0,-1-2-1,0 1 1,1-2 0,6 0 148,-7-1-2435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9:35.875"/>
    </inkml:context>
    <inkml:brush xml:id="br0">
      <inkml:brushProperty name="width" value="0.05" units="cm"/>
      <inkml:brushProperty name="height" value="0.05" units="cm"/>
    </inkml:brush>
  </inkml:definitions>
  <inkml:trace contextRef="#ctx0" brushRef="#br0">54 38 8264,'-45'-36'2162,"45"36"-2132,0 0-1,0-1 1,0 1 0,0 0-1,0 0 1,0 0 0,-1 0-1,1 0 1,0 0 0,0 0 0,0 0-1,0 0 1,-1 0 0,1 0-1,0 0 1,0 0 0,0 0-1,0 0 1,0 0 0,-1 0 0,1 0-1,0 0 1,0 0 0,0 0-1,0 0 1,-1 0 0,1 0-1,0 0 1,0 0 0,0 0-1,0 1 1,0-1 0,0 0 0,-1 0-1,1 0 1,0 0 0,0 0-1,0 0 1,0 1 0,0-1-1,0 0 1,0 0 0,0 0 0,0 0-1,0 0 1,0 1 0,-1-1-1,1 0 1,0 0 0,0 0-1,0 0 1,0 0 0,0 1 0,0-1-1,0 0 1,0 0-30,-2 19 590,1 35-627,2-39 250,0-1-191,0 1 1,2-1-1,0 0 0,1 0 1,0 0-1,1 0 0,0 0 1,1-1-1,1 0 0,0-1 1,1 1-1,0-1 0,1-1 1,2 2-23,22 26 9,2-2 1,1-1-1,18 11-9,26 16 0,64 38 0,-15-12 0,-85-56-97,2-2-1,0-3 0,2-1 0,1-3 0,1-1 0,1-3 0,1-3 1,0-1-1,38 5 98,-77-19-217,71 12-228,-27-11-2668,-56-3 81</inkml:trace>
  <inkml:trace contextRef="#ctx0" brushRef="#br0" timeOffset="686.839">1043 573 6598,'0'0'1308,"0"1"-1186,-1 0-1,0-1 1,1 1-1,-1 0 1,1 0-1,-1 0 1,1-1-1,-1 1 1,1 0-1,-1 0 1,1 0-1,0 0 1,0 0-1,0 0 1,-1 0-1,1 0 1,0 0-1,0 0 1,0 0-1,0 0 1,1 0-122,-1 1 30,-1 14 118,2 1 1,0-1 0,0 0-1,2 3-148,-1-12 3,0 0 0,1 0-1,0 0 1,0-1 0,0 0-1,1 1 1,0-1 0,0 0-1,0-1 1,5 6-3,12 11 34,-7-7-41,-1 0 0,0 1 0,2 4 7,-12-14 24,0-1 1,0 1-1,0 0 0,-1 0 0,1 0 1,-1 0-1,-1 0 0,1 1 1,-1-1-1,0 1 0,-1-1 0,1 2-24,-1-5 28,0 7 95,0 1 0,-1 0-1,0-1 1,0 1 0,-2 5-123,1-11 23,1-1 0,-1 0 0,0 0-1,-1 0 1,1-1 0,-1 1 0,1 0 0,-1-1-1,0 0 1,0 1 0,-1-1 0,1-1 0,-1 1-1,0 0-22,-181 117 299,181-117-596,-10 7 535,10-4-4369,4-6 709</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8:32.483"/>
    </inkml:context>
    <inkml:brush xml:id="br0">
      <inkml:brushProperty name="width" value="0.05" units="cm"/>
      <inkml:brushProperty name="height" value="0.05" units="cm"/>
    </inkml:brush>
  </inkml:definitions>
  <inkml:trace contextRef="#ctx0" brushRef="#br0">1 674 7944,'0'5'619,"5"-4"-881,23-4 501,-1-1 0,-1-1 0,1-1 0,-1-1 1,0-2-1,17-8-239,55-16 28,193-43-45,220-26 17,310-6-10,130 48-22,2 51 0,-557 17-280,-1 17 0,103 31 312,196 60-3721,-636-100 1740,-37-9-181</inkml:trace>
  <inkml:trace contextRef="#ctx0" brushRef="#br0" timeOffset="792.159">5575 0 8552,'0'0'491,"0"0"203,0 0-5,3 9-609,21 22-58,1-2 0,1 0 0,26 21-22,19 20 30,181 198-361,-247-263 287,0-1 0,-1 1 0,0 0-1,0 0 1,-1 0 0,1 1 0,-1-1 0,0 1 0,-1 0-1,1 0 1,-1 0 0,0 0 0,-1 0 0,1 0 0,-1 0-1,0 1 1,-1-1 0,0 0 0,0 1 0,0-1 0,-1 0-1,0 3 45,0-6 8,0 1-1,0-1 0,-1 0 0,0 1 0,1-1 0,-1 0 1,-1 0-1,1 0 0,0 0 0,-1 0 0,1-1 0,-1 1 1,0-1-1,0 0 0,0 1 0,0-1 0,0-1 0,0 1 1,0 0-1,-1-1 0,1 0 0,-1 1 0,1-2 0,-2 2-7,-6 2 26,-103 40 404,-16 0-430,20-8 381,-51 27-381,152-57-1468,9-6-1094</inkml:trace>
  <inkml:trace contextRef="#ctx0" brushRef="#br0" timeOffset="67254.387">101 1312 3683,'7'-6'237,"0"2"-1,0-1 0,1 1 0,-1 0 0,1 1 0,0 0 0,0 0 0,0 1 0,1 0 0,-1 0 0,7 0-236,28-8 169,180-57 297,-50 14-244,169-29-222,-84 45 41,207-2-41,268 22-6,-385 13 9,830-3-202,-865 8-152,-106 2 20,0 9 0,132 28 331,296 82-1810,-527-94 396,-52-5-1325</inkml:trace>
  <inkml:trace contextRef="#ctx0" brushRef="#br0" timeOffset="68211.469">5568 957 6022,'-46'-6'1532,"46"5"-1212,0-3 235,0 3-533,0 1-140,8 3 134,0 1-1,0 0 0,0 1 1,0 0-1,-1 0 0,1 1 1,-1 0-1,5 6-15,14 10 0,41 27-1,-8-7-57,28 28 58,-86-69 1,0 0 1,0 0-1,0 0 0,0 0 0,0 0 0,0 0 1,-1 1-1,1-1 0,0 0 0,-1 0 0,1 1 1,0-1-1,-1 0 0,0 1 0,1-1 0,-1 0 0,0 1 1,0-1-1,1 1 0,-1-1 0,0 1 0,0-1 1,-1 0-1,1 1 0,0-1 0,0 1 0,-1 0-1,-25 11 219,-111 25-46,54-16 65,-47 20-238,84-19 58,44-22-118,0 1 1,0-1-1,1 0 0,-1 1 1,1 0-1,-1-1 0,1 1 0,0 0 1,0 0-1,0-1 0,0 1 1,0 0-1,0 0 0,0 0 1,0 0-1,1 1 0,-1-1 1,1 0-1,0 0 0,-1 0 0,1 1 60,0-1-1841,0-2-2163</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9:41.845"/>
    </inkml:context>
    <inkml:brush xml:id="br0">
      <inkml:brushProperty name="width" value="0.05" units="cm"/>
      <inkml:brushProperty name="height" value="0.05" units="cm"/>
      <inkml:brushProperty name="color" value="#FF0000"/>
    </inkml:brush>
  </inkml:definitions>
  <inkml:trace contextRef="#ctx0" brushRef="#br0">1198 3 5830,'-3'0'790,"-17"0"-491,13-1-207,0 0 0,0 1 0,0 0 0,0 0 0,0 1 0,0 0 0,0 0 0,0 0 0,0 1 1,0 0-1,0 1 0,-1 0-92,-20 18 247,0 2 1,-16 18-248,-12 9 439,-166 122 736,103-83-732,-36 41-443,120-99-42,2 2 0,2 2 0,1 0 0,2 3 0,1 0 0,-8 18 42,28-44-124,1 1-1,1 0 1,-1-1-1,2 1 1,0 1-1,1-1 0,-2 14 125,2 27-3329,3-54 857</inkml:trace>
  <inkml:trace contextRef="#ctx0" brushRef="#br0" timeOffset="644.259">209 539 3203,'0'0'1564,"0"0"-1073,-4 0-282,1 0-148,0 1 0,1 0 0,-1 0 0,0 1 0,0-1 0,0 0 1,1 1-1,-1 0 0,1 0 0,-1 0 0,1 0 0,0 0 0,0 0 1,0 0-1,0 1 0,0-1 0,0 1 0,1-1 0,-1 1 1,1 0-1,0 0 0,-1 0-61,-30 76 1178,26-62-840,3-4-267,-1-1 0,-1 1 0,0-1 1,-1 0-1,0-1 0,-1 0 0,0 0 0,-1 0 0,0-1 1,-1 0-1,0 0 0,-8 6-71,11-13 33,5-2-32,0-1 1,0 0-1,0 1 0,0-1 1,0 1-1,1 0 1,-1-1-1,0 1 0,0 0 1,1-1-1,-1 1 1,0 0-1,1 0 0,-1-1 1,1 1-1,-1 0 1,1 0-1,-1 0 0,1 0 1,0 0-1,-1 0 0,1 0 1,0 0-1,0 0 1,0 0-1,0-1 0,-1 1 1,1 0-1,1 0 1,-1 0-1,0 0 0,0 0 1,0 0-1,1 0-1,30-1-69,-3 1 69,40 0-98,-1-3 1,1-2-1,-1-4 1,35-9 97,-47 6-403,0 2 0,30-1 403,-70 8-1191,-8-3-682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1-02T11:39:45.789"/>
    </inkml:context>
    <inkml:brush xml:id="br0">
      <inkml:brushProperty name="width" value="0.05" units="cm"/>
      <inkml:brushProperty name="height" value="0.05" units="cm"/>
    </inkml:brush>
  </inkml:definitions>
  <inkml:trace contextRef="#ctx0" brushRef="#br0">0 1 12075,'0'0'0,"0"0"-224,0 0-1249,0 0-1122,0 0 2563,0 0 32,0 0 0,0 0-736,0 0-6279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C275D0-6B71-44B1-833A-4F081B8B694D}" type="datetimeFigureOut">
              <a:rPr lang="en-NL" smtClean="0"/>
              <a:t>11/11/2019</a:t>
            </a:fld>
            <a:endParaRPr lang="en-NL"/>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EB652-E896-4C22-AE3E-82CE31D3474C}" type="slidenum">
              <a:rPr lang="en-NL" smtClean="0"/>
              <a:t>‹#›</a:t>
            </a:fld>
            <a:endParaRPr lang="en-NL"/>
          </a:p>
        </p:txBody>
      </p:sp>
    </p:spTree>
    <p:extLst>
      <p:ext uri="{BB962C8B-B14F-4D97-AF65-F5344CB8AC3E}">
        <p14:creationId xmlns:p14="http://schemas.microsoft.com/office/powerpoint/2010/main" val="2888768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0C9EB652-E896-4C22-AE3E-82CE31D3474C}" type="slidenum">
              <a:rPr lang="en-NL" smtClean="0"/>
              <a:t>25</a:t>
            </a:fld>
            <a:endParaRPr lang="en-NL"/>
          </a:p>
        </p:txBody>
      </p:sp>
    </p:spTree>
    <p:extLst>
      <p:ext uri="{BB962C8B-B14F-4D97-AF65-F5344CB8AC3E}">
        <p14:creationId xmlns:p14="http://schemas.microsoft.com/office/powerpoint/2010/main" val="1742483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1219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5" y="1369719"/>
            <a:ext cx="10782300" cy="5960533"/>
          </a:xfrm>
        </p:spPr>
        <p:txBody>
          <a:bodyPr anchor="b">
            <a:noAutofit/>
          </a:bodyPr>
          <a:lstStyle>
            <a:lvl1pPr algn="l">
              <a:lnSpc>
                <a:spcPct val="80000"/>
              </a:lnSpc>
              <a:defRPr sz="10666" spc="-16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3" y="7463838"/>
            <a:ext cx="9228201" cy="2926080"/>
          </a:xfrm>
        </p:spPr>
        <p:txBody>
          <a:bodyPr>
            <a:normAutofit/>
          </a:bodyPr>
          <a:lstStyle>
            <a:lvl1pPr marL="0" indent="0" algn="l">
              <a:buNone/>
              <a:defRPr sz="3733">
                <a:solidFill>
                  <a:schemeClr val="bg1"/>
                </a:solidFill>
                <a:latin typeface="+mj-lt"/>
              </a:defRPr>
            </a:lvl1pPr>
            <a:lvl2pPr marL="609585" indent="0" algn="ctr">
              <a:buNone/>
              <a:defRPr sz="3733"/>
            </a:lvl2pPr>
            <a:lvl3pPr marL="1219170" indent="0" algn="ctr">
              <a:buNone/>
              <a:defRPr sz="3200"/>
            </a:lvl3pPr>
            <a:lvl4pPr marL="1828754" indent="0" algn="ctr">
              <a:buNone/>
              <a:defRPr sz="2667"/>
            </a:lvl4pPr>
            <a:lvl5pPr marL="2438339" indent="0" algn="ctr">
              <a:buNone/>
              <a:defRPr sz="2667"/>
            </a:lvl5pPr>
            <a:lvl6pPr marL="3047924" indent="0" algn="ctr">
              <a:buNone/>
              <a:defRPr sz="2667"/>
            </a:lvl6pPr>
            <a:lvl7pPr marL="3657509" indent="0" algn="ctr">
              <a:buNone/>
              <a:defRPr sz="2667"/>
            </a:lvl7pPr>
            <a:lvl8pPr marL="4267093" indent="0" algn="ctr">
              <a:buNone/>
              <a:defRPr sz="2667"/>
            </a:lvl8pPr>
            <a:lvl9pPr marL="4876678" indent="0" algn="ctr">
              <a:buNone/>
              <a:defRPr sz="2667"/>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9A93286C-8935-409D-B51F-DDFEBA79E946}" type="datetime8">
              <a:rPr lang="en-NL" smtClean="0"/>
              <a:t>11/11/2019 19:48</a:t>
            </a:fld>
            <a:endParaRPr lang="en-NL"/>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NL"/>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ED29C026-1046-4BD6-B8CA-464C91DF279B}" type="slidenum">
              <a:rPr lang="en-NL" smtClean="0"/>
              <a:t>‹#›</a:t>
            </a:fld>
            <a:endParaRPr lang="en-NL"/>
          </a:p>
        </p:txBody>
      </p:sp>
    </p:spTree>
    <p:extLst>
      <p:ext uri="{BB962C8B-B14F-4D97-AF65-F5344CB8AC3E}">
        <p14:creationId xmlns:p14="http://schemas.microsoft.com/office/powerpoint/2010/main" val="222880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A98818-DDF0-4EAF-A60D-6F7E5F77CC6A}" type="datetime8">
              <a:rPr lang="en-NL" smtClean="0"/>
              <a:t>11/11/2019 19:48</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423749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1" y="1236133"/>
            <a:ext cx="2628900" cy="8534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6" y="1270003"/>
            <a:ext cx="7734300" cy="960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EE697C-773F-415E-AC86-1A1AB44693B0}" type="datetime8">
              <a:rPr lang="en-NL" smtClean="0"/>
              <a:t>11/11/2019 19:48</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1210211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A08AC90-FA4E-4ED4-B1CD-FF111541F8BC}" type="datetime8">
              <a:rPr lang="en-NL" smtClean="0"/>
              <a:t>11/11/2019 19:48</a:t>
            </a:fld>
            <a:endParaRPr lang="en-NL"/>
          </a:p>
        </p:txBody>
      </p:sp>
      <p:sp>
        <p:nvSpPr>
          <p:cNvPr id="4" name="Footer Placeholder 3"/>
          <p:cNvSpPr>
            <a:spLocks noGrp="1"/>
          </p:cNvSpPr>
          <p:nvPr>
            <p:ph type="ftr" sz="quarter" idx="11"/>
          </p:nvPr>
        </p:nvSpPr>
        <p:spPr/>
        <p:txBody>
          <a:bodyPr/>
          <a:lstStyle/>
          <a:p>
            <a:endParaRPr lang="en-NL"/>
          </a:p>
        </p:txBody>
      </p:sp>
      <p:sp>
        <p:nvSpPr>
          <p:cNvPr id="5" name="Slide Number Placeholder 4"/>
          <p:cNvSpPr>
            <a:spLocks noGrp="1"/>
          </p:cNvSpPr>
          <p:nvPr>
            <p:ph type="sldNum" sz="quarter" idx="12"/>
          </p:nvPr>
        </p:nvSpPr>
        <p:spPr/>
        <p:txBody>
          <a:bodyPr/>
          <a:lstStyle/>
          <a:p>
            <a:fld id="{ED29C026-1046-4BD6-B8CA-464C91DF279B}" type="slidenum">
              <a:rPr lang="en-NL" smtClean="0"/>
              <a:t>‹#›</a:t>
            </a:fld>
            <a:endParaRPr lang="en-NL"/>
          </a:p>
        </p:txBody>
      </p:sp>
      <p:cxnSp>
        <p:nvCxnSpPr>
          <p:cNvPr id="7" name="Straight Connector 6">
            <a:extLst>
              <a:ext uri="{FF2B5EF4-FFF2-40B4-BE49-F238E27FC236}">
                <a16:creationId xmlns:a16="http://schemas.microsoft.com/office/drawing/2014/main" id="{79302542-CC59-4494-A615-5E7DBAEDFE9F}"/>
              </a:ext>
            </a:extLst>
          </p:cNvPr>
          <p:cNvCxnSpPr>
            <a:cxnSpLocks/>
          </p:cNvCxnSpPr>
          <p:nvPr userDrawn="1"/>
        </p:nvCxnSpPr>
        <p:spPr>
          <a:xfrm>
            <a:off x="1095469" y="1674334"/>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0953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7226" y="888058"/>
            <a:ext cx="10772775" cy="1495098"/>
          </a:xfrm>
        </p:spPr>
        <p:txBody>
          <a:bodyPr/>
          <a:lstStyle/>
          <a:p>
            <a:r>
              <a:rPr lang="en-US"/>
              <a:t>Click to edit Master title style</a:t>
            </a:r>
            <a:endParaRPr lang="en-US" dirty="0"/>
          </a:p>
        </p:txBody>
      </p:sp>
      <p:sp>
        <p:nvSpPr>
          <p:cNvPr id="3" name="Content Placeholder 2"/>
          <p:cNvSpPr>
            <a:spLocks noGrp="1"/>
          </p:cNvSpPr>
          <p:nvPr>
            <p:ph idx="1"/>
          </p:nvPr>
        </p:nvSpPr>
        <p:spPr>
          <a:xfrm>
            <a:off x="676275" y="2383156"/>
            <a:ext cx="10753725" cy="87638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F80CC7F-40E3-4020-8005-533FC9CBDB70}" type="datetime8">
              <a:rPr lang="en-NL" smtClean="0"/>
              <a:t>11/11/2019 19:48</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203988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1364300"/>
            <a:ext cx="10780776" cy="5965952"/>
          </a:xfrm>
        </p:spPr>
        <p:txBody>
          <a:bodyPr anchor="b">
            <a:normAutofit/>
          </a:bodyPr>
          <a:lstStyle>
            <a:lvl1pPr>
              <a:lnSpc>
                <a:spcPct val="80000"/>
              </a:lnSpc>
              <a:defRPr sz="10666"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7444044"/>
            <a:ext cx="9226296" cy="2926080"/>
          </a:xfrm>
        </p:spPr>
        <p:txBody>
          <a:bodyPr anchor="t">
            <a:normAutofit/>
          </a:bodyPr>
          <a:lstStyle>
            <a:lvl1pPr marL="0" indent="0">
              <a:buNone/>
              <a:defRPr sz="3733">
                <a:solidFill>
                  <a:schemeClr val="tx1"/>
                </a:solidFill>
                <a:latin typeface="+mj-lt"/>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CFB37-83F8-40BB-B5FC-B57C4B39EF5A}" type="datetime8">
              <a:rPr lang="en-NL" smtClean="0"/>
              <a:t>11/11/2019 19:48</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138235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3543808"/>
            <a:ext cx="5074920" cy="6697472"/>
          </a:xfrm>
        </p:spPr>
        <p:txBody>
          <a:bodyPr/>
          <a:lstStyle>
            <a:lvl1pPr>
              <a:defRPr sz="2933"/>
            </a:lvl1pPr>
            <a:lvl2pPr>
              <a:defRPr sz="2533"/>
            </a:lvl2pPr>
            <a:lvl3pPr>
              <a:defRPr sz="2267"/>
            </a:lvl3pPr>
            <a:lvl4pPr>
              <a:defRPr sz="2000"/>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43651" y="3543808"/>
            <a:ext cx="5074920" cy="6697472"/>
          </a:xfrm>
        </p:spPr>
        <p:txBody>
          <a:bodyPr/>
          <a:lstStyle>
            <a:lvl1pPr>
              <a:defRPr sz="2933"/>
            </a:lvl1pPr>
            <a:lvl2pPr>
              <a:defRPr sz="2533"/>
            </a:lvl2pPr>
            <a:lvl3pPr>
              <a:defRPr sz="2267"/>
            </a:lvl3pPr>
            <a:lvl4pPr>
              <a:defRPr sz="2000"/>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1073E8-C9B0-4624-9F07-5A1F6ACC0C36}" type="datetime8">
              <a:rPr lang="en-NL" smtClean="0"/>
              <a:t>11/11/2019 19:48</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1232591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3612445"/>
            <a:ext cx="5074920" cy="1286044"/>
          </a:xfrm>
        </p:spPr>
        <p:txBody>
          <a:bodyPr anchor="ctr">
            <a:normAutofit/>
          </a:bodyPr>
          <a:lstStyle>
            <a:lvl1pPr marL="0" indent="0">
              <a:spcBef>
                <a:spcPts val="0"/>
              </a:spcBef>
              <a:buNone/>
              <a:defRPr sz="2667" b="0" cap="all" baseline="0">
                <a:solidFill>
                  <a:schemeClr val="tx1">
                    <a:lumMod val="85000"/>
                    <a:lumOff val="15000"/>
                  </a:schemeClr>
                </a:solidFill>
                <a:latin typeface="+mj-lt"/>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76656" y="4864267"/>
            <a:ext cx="5074920" cy="5689600"/>
          </a:xfrm>
        </p:spPr>
        <p:txBody>
          <a:bodyPr/>
          <a:lstStyle>
            <a:lvl1pPr>
              <a:defRPr sz="2800"/>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55080" y="3608832"/>
            <a:ext cx="5074920" cy="1284224"/>
          </a:xfrm>
        </p:spPr>
        <p:txBody>
          <a:bodyPr anchor="ctr">
            <a:normAutofit/>
          </a:bodyPr>
          <a:lstStyle>
            <a:lvl1pPr marL="0" indent="0">
              <a:spcBef>
                <a:spcPts val="0"/>
              </a:spcBef>
              <a:buNone/>
              <a:defRPr sz="2667" b="0" cap="all" baseline="0">
                <a:latin typeface="+mj-lt"/>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355080" y="4860544"/>
            <a:ext cx="5074920" cy="5689600"/>
          </a:xfrm>
        </p:spPr>
        <p:txBody>
          <a:bodyPr/>
          <a:lstStyle>
            <a:lvl1pPr>
              <a:defRPr sz="2800"/>
            </a:lvl1pPr>
            <a:lvl2pPr>
              <a:defRPr sz="2400"/>
            </a:lvl2pPr>
            <a:lvl3pPr>
              <a:defRPr sz="2133"/>
            </a:lvl3pPr>
            <a:lvl4pPr>
              <a:defRPr sz="1867"/>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4DEA6C-2BB3-4E4D-835B-FD41B16D2708}" type="datetime8">
              <a:rPr lang="en-NL" smtClean="0"/>
              <a:t>11/11/2019 19:48</a:t>
            </a:fld>
            <a:endParaRPr lang="en-NL"/>
          </a:p>
        </p:txBody>
      </p:sp>
      <p:sp>
        <p:nvSpPr>
          <p:cNvPr id="8" name="Footer Placeholder 7"/>
          <p:cNvSpPr>
            <a:spLocks noGrp="1"/>
          </p:cNvSpPr>
          <p:nvPr>
            <p:ph type="ftr" sz="quarter" idx="11"/>
          </p:nvPr>
        </p:nvSpPr>
        <p:spPr/>
        <p:txBody>
          <a:bodyPr/>
          <a:lstStyle/>
          <a:p>
            <a:endParaRPr lang="en-NL"/>
          </a:p>
        </p:txBody>
      </p:sp>
      <p:sp>
        <p:nvSpPr>
          <p:cNvPr id="9" name="Slide Number Placeholder 8"/>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170591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C1199E-94AA-499E-8FB6-C81AA90FB075}" type="datetime8">
              <a:rPr lang="en-NL" smtClean="0"/>
              <a:t>11/11/2019 19:48</a:t>
            </a:fld>
            <a:endParaRPr lang="en-NL"/>
          </a:p>
        </p:txBody>
      </p:sp>
      <p:sp>
        <p:nvSpPr>
          <p:cNvPr id="4" name="Footer Placeholder 3"/>
          <p:cNvSpPr>
            <a:spLocks noGrp="1"/>
          </p:cNvSpPr>
          <p:nvPr>
            <p:ph type="ftr" sz="quarter" idx="11"/>
          </p:nvPr>
        </p:nvSpPr>
        <p:spPr/>
        <p:txBody>
          <a:bodyPr/>
          <a:lstStyle/>
          <a:p>
            <a:endParaRPr lang="en-NL"/>
          </a:p>
        </p:txBody>
      </p:sp>
      <p:sp>
        <p:nvSpPr>
          <p:cNvPr id="5" name="Slide Number Placeholder 4"/>
          <p:cNvSpPr>
            <a:spLocks noGrp="1"/>
          </p:cNvSpPr>
          <p:nvPr>
            <p:ph type="sldNum" sz="quarter" idx="12"/>
          </p:nvPr>
        </p:nvSpPr>
        <p:spPr/>
        <p:txBody>
          <a:bodyPr/>
          <a:lstStyle/>
          <a:p>
            <a:fld id="{ED29C026-1046-4BD6-B8CA-464C91DF279B}" type="slidenum">
              <a:rPr lang="en-NL" smtClean="0"/>
              <a:pPr/>
              <a:t>‹#›</a:t>
            </a:fld>
            <a:endParaRPr lang="en-NL" dirty="0"/>
          </a:p>
        </p:txBody>
      </p:sp>
    </p:spTree>
    <p:extLst>
      <p:ext uri="{BB962C8B-B14F-4D97-AF65-F5344CB8AC3E}">
        <p14:creationId xmlns:p14="http://schemas.microsoft.com/office/powerpoint/2010/main" val="320372770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31791-8621-4377-B8BE-2CBDF568E58C}" type="datetime8">
              <a:rPr lang="en-NL" smtClean="0"/>
              <a:t>11/11/2019 19:48</a:t>
            </a:fld>
            <a:endParaRPr lang="en-NL"/>
          </a:p>
        </p:txBody>
      </p:sp>
      <p:sp>
        <p:nvSpPr>
          <p:cNvPr id="3" name="Footer Placeholder 2"/>
          <p:cNvSpPr>
            <a:spLocks noGrp="1"/>
          </p:cNvSpPr>
          <p:nvPr>
            <p:ph type="ftr" sz="quarter" idx="11"/>
          </p:nvPr>
        </p:nvSpPr>
        <p:spPr/>
        <p:txBody>
          <a:bodyPr/>
          <a:lstStyle/>
          <a:p>
            <a:endParaRPr lang="en-NL"/>
          </a:p>
        </p:txBody>
      </p:sp>
      <p:sp>
        <p:nvSpPr>
          <p:cNvPr id="4" name="Slide Number Placeholder 3"/>
          <p:cNvSpPr>
            <a:spLocks noGrp="1"/>
          </p:cNvSpPr>
          <p:nvPr>
            <p:ph type="sldNum" sz="quarter" idx="12"/>
          </p:nvPr>
        </p:nvSpPr>
        <p:spPr/>
        <p:txBody>
          <a:bodyPr/>
          <a:lstStyle/>
          <a:p>
            <a:fld id="{ED29C026-1046-4BD6-B8CA-464C91DF279B}" type="slidenum">
              <a:rPr lang="en-NL" smtClean="0"/>
              <a:t>‹#›</a:t>
            </a:fld>
            <a:endParaRPr lang="en-NL"/>
          </a:p>
        </p:txBody>
      </p:sp>
    </p:spTree>
    <p:extLst>
      <p:ext uri="{BB962C8B-B14F-4D97-AF65-F5344CB8AC3E}">
        <p14:creationId xmlns:p14="http://schemas.microsoft.com/office/powerpoint/2010/main" val="14989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1219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964057"/>
            <a:ext cx="3383280" cy="3413760"/>
          </a:xfrm>
        </p:spPr>
        <p:txBody>
          <a:bodyPr anchor="b">
            <a:noAutofit/>
          </a:bodyPr>
          <a:lstStyle>
            <a:lvl1pPr>
              <a:lnSpc>
                <a:spcPct val="85000"/>
              </a:lnSpc>
              <a:defRPr sz="48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1354667"/>
            <a:ext cx="6096000" cy="8128000"/>
          </a:xfrm>
        </p:spPr>
        <p:txBody>
          <a:bodyPr/>
          <a:lstStyle>
            <a:lvl1pPr>
              <a:defRPr sz="2933"/>
            </a:lvl1pPr>
            <a:lvl2pPr>
              <a:defRPr sz="2533"/>
            </a:lvl2pPr>
            <a:lvl3pPr>
              <a:defRPr sz="2267"/>
            </a:lvl3pPr>
            <a:lvl4pPr>
              <a:defRPr sz="2000"/>
            </a:lvl4pPr>
            <a:lvl5pPr>
              <a:defRPr sz="1867"/>
            </a:lvl5pPr>
            <a:lvl6pPr>
              <a:defRPr sz="1867"/>
            </a:lvl6pPr>
            <a:lvl7pPr>
              <a:defRPr sz="1867"/>
            </a:lvl7pPr>
            <a:lvl8pPr>
              <a:defRPr sz="1867"/>
            </a:lvl8pPr>
            <a:lvl9pPr>
              <a:defRPr sz="18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3" y="4465446"/>
            <a:ext cx="3398520" cy="5559088"/>
          </a:xfrm>
        </p:spPr>
        <p:txBody>
          <a:bodyPr>
            <a:normAutofit/>
          </a:bodyPr>
          <a:lstStyle>
            <a:lvl1pPr marL="0" marR="0" indent="0" algn="l" defTabSz="1219170" rtl="0" eaLnBrk="1" fontAlgn="auto" latinLnBrk="0" hangingPunct="1">
              <a:lnSpc>
                <a:spcPct val="100000"/>
              </a:lnSpc>
              <a:spcBef>
                <a:spcPts val="1600"/>
              </a:spcBef>
              <a:spcAft>
                <a:spcPts val="0"/>
              </a:spcAft>
              <a:buClrTx/>
              <a:buSzTx/>
              <a:buFontTx/>
              <a:buNone/>
              <a:tabLst/>
              <a:defRPr sz="2000">
                <a:solidFill>
                  <a:srgbClr val="404040"/>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marL="0" marR="0" lvl="0" indent="0" algn="l" defTabSz="1219170" rtl="0" eaLnBrk="1" fontAlgn="auto" latinLnBrk="0" hangingPunct="1">
              <a:lnSpc>
                <a:spcPct val="100000"/>
              </a:lnSpc>
              <a:spcBef>
                <a:spcPts val="1867"/>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549ADEFB-6984-4198-B714-52CDCF3F4CDC}" type="datetime8">
              <a:rPr lang="en-NL" smtClean="0"/>
              <a:t>11/11/2019 19:48</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D29C026-1046-4BD6-B8CA-464C91DF279B}" type="slidenum">
              <a:rPr lang="en-NL" smtClean="0"/>
              <a:t>‹#›</a:t>
            </a:fld>
            <a:endParaRPr lang="en-NL"/>
          </a:p>
        </p:txBody>
      </p:sp>
    </p:spTree>
    <p:extLst>
      <p:ext uri="{BB962C8B-B14F-4D97-AF65-F5344CB8AC3E}">
        <p14:creationId xmlns:p14="http://schemas.microsoft.com/office/powerpoint/2010/main" val="198879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9633188"/>
            <a:ext cx="10780776" cy="1090281"/>
          </a:xfrm>
        </p:spPr>
        <p:txBody>
          <a:bodyPr anchor="b">
            <a:normAutofit/>
          </a:bodyPr>
          <a:lstStyle>
            <a:lvl1pPr>
              <a:lnSpc>
                <a:spcPct val="85000"/>
              </a:lnSpc>
              <a:defRPr sz="3733"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9477248"/>
          </a:xfrm>
          <a:solidFill>
            <a:schemeClr val="accent1">
              <a:lumMod val="40000"/>
              <a:lumOff val="60000"/>
            </a:schemeClr>
          </a:solidFill>
        </p:spPr>
        <p:txBody>
          <a:bodyPr anchor="t"/>
          <a:lstStyle>
            <a:lvl1pPr marL="0" indent="0" algn="ctr">
              <a:spcBef>
                <a:spcPts val="1067"/>
              </a:spcBef>
              <a:buNone/>
              <a:defRPr sz="4267">
                <a:solidFill>
                  <a:srgbClr val="4D4D4D"/>
                </a:solidFill>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676656" y="10506195"/>
            <a:ext cx="9229344" cy="948267"/>
          </a:xfrm>
        </p:spPr>
        <p:txBody>
          <a:bodyPr>
            <a:normAutofit/>
          </a:bodyPr>
          <a:lstStyle>
            <a:lvl1pPr marL="0" indent="0">
              <a:lnSpc>
                <a:spcPct val="90000"/>
              </a:lnSpc>
              <a:spcBef>
                <a:spcPts val="1600"/>
              </a:spcBef>
              <a:buNone/>
              <a:defRPr sz="1867">
                <a:solidFill>
                  <a:srgbClr val="262626"/>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7CD9AFCC-D85B-4470-B6E7-AE4968CE6E69}" type="datetime8">
              <a:rPr lang="en-NL" smtClean="0"/>
              <a:t>11/11/2019 19:48</a:t>
            </a:fld>
            <a:endParaRPr lang="en-NL"/>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N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D29C026-1046-4BD6-B8CA-464C91DF279B}" type="slidenum">
              <a:rPr lang="en-NL" smtClean="0"/>
              <a:t>‹#›</a:t>
            </a:fld>
            <a:endParaRPr lang="en-NL"/>
          </a:p>
        </p:txBody>
      </p:sp>
    </p:spTree>
    <p:extLst>
      <p:ext uri="{BB962C8B-B14F-4D97-AF65-F5344CB8AC3E}">
        <p14:creationId xmlns:p14="http://schemas.microsoft.com/office/powerpoint/2010/main" val="223204701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6" y="888058"/>
            <a:ext cx="10772775" cy="14950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275" y="2791326"/>
            <a:ext cx="10753725" cy="74479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5800" y="11399906"/>
            <a:ext cx="4114800" cy="406400"/>
          </a:xfrm>
          <a:prstGeom prst="rect">
            <a:avLst/>
          </a:prstGeom>
        </p:spPr>
        <p:txBody>
          <a:bodyPr vert="horz" lIns="91440" tIns="45720" rIns="91440" bIns="45720" rtlCol="0" anchor="ctr"/>
          <a:lstStyle>
            <a:lvl1pPr algn="l">
              <a:defRPr sz="1267">
                <a:solidFill>
                  <a:schemeClr val="tx1">
                    <a:alpha val="75000"/>
                  </a:schemeClr>
                </a:solidFill>
              </a:defRPr>
            </a:lvl1pPr>
          </a:lstStyle>
          <a:p>
            <a:fld id="{0CC1199E-94AA-499E-8FB6-C81AA90FB075}" type="datetime8">
              <a:rPr lang="en-NL" smtClean="0"/>
              <a:t>11/11/2019 19:48</a:t>
            </a:fld>
            <a:endParaRPr lang="en-NL"/>
          </a:p>
        </p:txBody>
      </p:sp>
      <p:sp>
        <p:nvSpPr>
          <p:cNvPr id="5" name="Footer Placeholder 4"/>
          <p:cNvSpPr>
            <a:spLocks noGrp="1"/>
          </p:cNvSpPr>
          <p:nvPr>
            <p:ph type="ftr" sz="quarter" idx="3"/>
          </p:nvPr>
        </p:nvSpPr>
        <p:spPr>
          <a:xfrm>
            <a:off x="685800" y="11652795"/>
            <a:ext cx="5029200" cy="406400"/>
          </a:xfrm>
          <a:prstGeom prst="rect">
            <a:avLst/>
          </a:prstGeom>
        </p:spPr>
        <p:txBody>
          <a:bodyPr vert="horz" lIns="91440" tIns="45720" rIns="91440" bIns="45720" rtlCol="0" anchor="ctr"/>
          <a:lstStyle>
            <a:lvl1pPr algn="l">
              <a:defRPr sz="1267" cap="all" baseline="0">
                <a:solidFill>
                  <a:schemeClr val="tx1">
                    <a:alpha val="75000"/>
                  </a:schemeClr>
                </a:solidFill>
              </a:defRPr>
            </a:lvl1pPr>
          </a:lstStyle>
          <a:p>
            <a:endParaRPr lang="en-NL"/>
          </a:p>
        </p:txBody>
      </p:sp>
      <p:sp>
        <p:nvSpPr>
          <p:cNvPr id="6" name="Slide Number Placeholder 5"/>
          <p:cNvSpPr>
            <a:spLocks noGrp="1"/>
          </p:cNvSpPr>
          <p:nvPr>
            <p:ph type="sldNum" sz="quarter" idx="4"/>
          </p:nvPr>
        </p:nvSpPr>
        <p:spPr>
          <a:xfrm>
            <a:off x="8721591" y="10363997"/>
            <a:ext cx="2926080" cy="1828003"/>
          </a:xfrm>
          <a:prstGeom prst="rect">
            <a:avLst/>
          </a:prstGeom>
        </p:spPr>
        <p:txBody>
          <a:bodyPr vert="horz" lIns="91440" tIns="45720" rIns="91440" bIns="45720" rtlCol="0" anchor="b"/>
          <a:lstStyle>
            <a:lvl1pPr algn="r">
              <a:defRPr sz="6600" b="0">
                <a:ln>
                  <a:noFill/>
                </a:ln>
                <a:solidFill>
                  <a:schemeClr val="accent1">
                    <a:alpha val="20000"/>
                  </a:schemeClr>
                </a:solidFill>
                <a:latin typeface="+mj-lt"/>
              </a:defRPr>
            </a:lvl1pPr>
          </a:lstStyle>
          <a:p>
            <a:fld id="{ED29C026-1046-4BD6-B8CA-464C91DF279B}" type="slidenum">
              <a:rPr lang="en-NL" smtClean="0"/>
              <a:pPr/>
              <a:t>‹#›</a:t>
            </a:fld>
            <a:endParaRPr lang="en-NL" dirty="0"/>
          </a:p>
        </p:txBody>
      </p:sp>
    </p:spTree>
    <p:extLst>
      <p:ext uri="{BB962C8B-B14F-4D97-AF65-F5344CB8AC3E}">
        <p14:creationId xmlns:p14="http://schemas.microsoft.com/office/powerpoint/2010/main" val="5857459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78" r:id="rId12"/>
  </p:sldLayoutIdLst>
  <p:hf hdr="0" ftr="0" dt="0"/>
  <p:txStyles>
    <p:titleStyle>
      <a:lvl1pPr algn="l" defTabSz="1219170" rtl="0" eaLnBrk="1" latinLnBrk="0" hangingPunct="1">
        <a:lnSpc>
          <a:spcPct val="90000"/>
        </a:lnSpc>
        <a:spcBef>
          <a:spcPct val="0"/>
        </a:spcBef>
        <a:buNone/>
        <a:defRPr sz="6400" kern="1200" spc="-160" baseline="0">
          <a:solidFill>
            <a:schemeClr val="accent1"/>
          </a:solidFill>
          <a:latin typeface="+mj-lt"/>
          <a:ea typeface="+mj-ea"/>
          <a:cs typeface="+mj-cs"/>
        </a:defRPr>
      </a:lvl1pPr>
    </p:titleStyle>
    <p:bodyStyle>
      <a:lvl1pPr marL="121917" indent="-121917" algn="l" defTabSz="1219170" rtl="0" eaLnBrk="1" latinLnBrk="0" hangingPunct="1">
        <a:lnSpc>
          <a:spcPct val="85000"/>
        </a:lnSpc>
        <a:spcBef>
          <a:spcPts val="1733"/>
        </a:spcBef>
        <a:buFont typeface="Arial" pitchFamily="34" charset="0"/>
        <a:buChar char=" "/>
        <a:defRPr sz="2400" kern="1200">
          <a:solidFill>
            <a:schemeClr val="tx1">
              <a:lumMod val="85000"/>
              <a:lumOff val="15000"/>
            </a:schemeClr>
          </a:solidFill>
          <a:latin typeface="+mn-lt"/>
          <a:ea typeface="+mn-ea"/>
          <a:cs typeface="+mn-cs"/>
        </a:defRPr>
      </a:lvl1pPr>
      <a:lvl2pPr marL="365751" indent="-457189"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2pPr>
      <a:lvl3pPr marL="731502" indent="-731502" algn="l" defTabSz="1219170" rtl="0" eaLnBrk="1" latinLnBrk="0" hangingPunct="1">
        <a:lnSpc>
          <a:spcPct val="85000"/>
        </a:lnSpc>
        <a:spcBef>
          <a:spcPts val="800"/>
        </a:spcBef>
        <a:buFont typeface="Arial" pitchFamily="34" charset="0"/>
        <a:buChar char=" "/>
        <a:defRPr sz="2400" i="1" kern="1200">
          <a:solidFill>
            <a:schemeClr val="tx1">
              <a:lumMod val="85000"/>
              <a:lumOff val="15000"/>
            </a:schemeClr>
          </a:solidFill>
          <a:latin typeface="+mn-lt"/>
          <a:ea typeface="+mn-ea"/>
          <a:cs typeface="+mn-cs"/>
        </a:defRPr>
      </a:lvl3pPr>
      <a:lvl4pPr marL="1097253" indent="-109725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4pPr>
      <a:lvl5pPr marL="1463003" indent="-146300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5pPr>
      <a:lvl6pPr marL="159996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6pPr>
      <a:lvl7pPr marL="186662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7pPr>
      <a:lvl8pPr marL="213328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8pPr>
      <a:lvl9pPr marL="239994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customXml" Target="../ink/ink7.xml"/><Relationship Id="rId17" Type="http://schemas.openxmlformats.org/officeDocument/2006/relationships/image" Target="../media/image15.png"/><Relationship Id="rId2" Type="http://schemas.openxmlformats.org/officeDocument/2006/relationships/customXml" Target="../ink/ink2.xml"/><Relationship Id="rId16"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4.xml"/><Relationship Id="rId11" Type="http://schemas.openxmlformats.org/officeDocument/2006/relationships/image" Target="../media/image12.png"/><Relationship Id="rId5" Type="http://schemas.openxmlformats.org/officeDocument/2006/relationships/image" Target="../media/image9.png"/><Relationship Id="rId15" Type="http://schemas.openxmlformats.org/officeDocument/2006/relationships/image" Target="../media/image14.png"/><Relationship Id="rId10" Type="http://schemas.openxmlformats.org/officeDocument/2006/relationships/customXml" Target="../ink/ink6.xml"/><Relationship Id="rId4" Type="http://schemas.openxmlformats.org/officeDocument/2006/relationships/customXml" Target="../ink/ink3.xml"/><Relationship Id="rId9" Type="http://schemas.openxmlformats.org/officeDocument/2006/relationships/image" Target="../media/image11.png"/><Relationship Id="rId14" Type="http://schemas.openxmlformats.org/officeDocument/2006/relationships/customXml" Target="../ink/ink8.xml"/></Relationships>
</file>

<file path=ppt/slides/_rels/slide2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customXml" Target="../ink/ink15.xml"/><Relationship Id="rId18" Type="http://schemas.openxmlformats.org/officeDocument/2006/relationships/image" Target="../media/image18.png"/><Relationship Id="rId26" Type="http://schemas.openxmlformats.org/officeDocument/2006/relationships/customXml" Target="../ink/ink22.xml"/><Relationship Id="rId3" Type="http://schemas.openxmlformats.org/officeDocument/2006/relationships/customXml" Target="../ink/ink10.xml"/><Relationship Id="rId21" Type="http://schemas.openxmlformats.org/officeDocument/2006/relationships/customXml" Target="../ink/ink19.xml"/><Relationship Id="rId34" Type="http://schemas.openxmlformats.org/officeDocument/2006/relationships/customXml" Target="../ink/ink30.xml"/><Relationship Id="rId7" Type="http://schemas.openxmlformats.org/officeDocument/2006/relationships/customXml" Target="../ink/ink12.xml"/><Relationship Id="rId12" Type="http://schemas.openxmlformats.org/officeDocument/2006/relationships/image" Target="../media/image13.png"/><Relationship Id="rId17" Type="http://schemas.openxmlformats.org/officeDocument/2006/relationships/customXml" Target="../ink/ink17.xml"/><Relationship Id="rId25" Type="http://schemas.openxmlformats.org/officeDocument/2006/relationships/customXml" Target="../ink/ink21.xml"/><Relationship Id="rId33" Type="http://schemas.openxmlformats.org/officeDocument/2006/relationships/customXml" Target="../ink/ink29.xml"/><Relationship Id="rId2" Type="http://schemas.openxmlformats.org/officeDocument/2006/relationships/notesSlide" Target="../notesSlides/notesSlide1.xml"/><Relationship Id="rId16" Type="http://schemas.openxmlformats.org/officeDocument/2006/relationships/image" Target="../media/image17.png"/><Relationship Id="rId20" Type="http://schemas.openxmlformats.org/officeDocument/2006/relationships/image" Target="../media/image19.png"/><Relationship Id="rId29" Type="http://schemas.openxmlformats.org/officeDocument/2006/relationships/customXml" Target="../ink/ink25.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customXml" Target="../ink/ink14.xml"/><Relationship Id="rId24" Type="http://schemas.openxmlformats.org/officeDocument/2006/relationships/image" Target="../media/image21.png"/><Relationship Id="rId32" Type="http://schemas.openxmlformats.org/officeDocument/2006/relationships/customXml" Target="../ink/ink28.xml"/><Relationship Id="rId5" Type="http://schemas.openxmlformats.org/officeDocument/2006/relationships/customXml" Target="../ink/ink11.xml"/><Relationship Id="rId15" Type="http://schemas.openxmlformats.org/officeDocument/2006/relationships/customXml" Target="../ink/ink16.xml"/><Relationship Id="rId23" Type="http://schemas.openxmlformats.org/officeDocument/2006/relationships/customXml" Target="../ink/ink20.xml"/><Relationship Id="rId28" Type="http://schemas.openxmlformats.org/officeDocument/2006/relationships/customXml" Target="../ink/ink24.xml"/><Relationship Id="rId10" Type="http://schemas.openxmlformats.org/officeDocument/2006/relationships/image" Target="../media/image16.png"/><Relationship Id="rId19" Type="http://schemas.openxmlformats.org/officeDocument/2006/relationships/customXml" Target="../ink/ink18.xml"/><Relationship Id="rId31" Type="http://schemas.openxmlformats.org/officeDocument/2006/relationships/customXml" Target="../ink/ink27.xml"/><Relationship Id="rId4" Type="http://schemas.openxmlformats.org/officeDocument/2006/relationships/image" Target="../media/image8.png"/><Relationship Id="rId9" Type="http://schemas.openxmlformats.org/officeDocument/2006/relationships/customXml" Target="../ink/ink13.xml"/><Relationship Id="rId14" Type="http://schemas.openxmlformats.org/officeDocument/2006/relationships/image" Target="../media/image14.png"/><Relationship Id="rId22" Type="http://schemas.openxmlformats.org/officeDocument/2006/relationships/image" Target="../media/image20.png"/><Relationship Id="rId27" Type="http://schemas.openxmlformats.org/officeDocument/2006/relationships/customXml" Target="../ink/ink23.xml"/><Relationship Id="rId30" Type="http://schemas.openxmlformats.org/officeDocument/2006/relationships/customXml" Target="../ink/ink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8.xml"/><Relationship Id="rId7"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7.xml"/><Relationship Id="rId4" Type="http://schemas.openxmlformats.org/officeDocument/2006/relationships/slide" Target="slide19.xml"/><Relationship Id="rId9" Type="http://schemas.openxmlformats.org/officeDocument/2006/relationships/slide" Target="slide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1742-32D3-4DEF-A8BC-0E3F6EDE70F0}"/>
              </a:ext>
            </a:extLst>
          </p:cNvPr>
          <p:cNvSpPr>
            <a:spLocks noGrp="1"/>
          </p:cNvSpPr>
          <p:nvPr>
            <p:ph type="ctrTitle"/>
          </p:nvPr>
        </p:nvSpPr>
        <p:spPr>
          <a:xfrm>
            <a:off x="603505" y="2912769"/>
            <a:ext cx="10782300" cy="5960533"/>
          </a:xfrm>
        </p:spPr>
        <p:txBody>
          <a:bodyPr/>
          <a:lstStyle/>
          <a:p>
            <a:pPr algn="ctr"/>
            <a:r>
              <a:rPr lang="nl-NL" sz="6000" dirty="0">
                <a:solidFill>
                  <a:schemeClr val="tx1"/>
                </a:solidFill>
                <a:highlight>
                  <a:srgbClr val="C0C0C0"/>
                </a:highlight>
              </a:rPr>
              <a:t>Facilitor instructions</a:t>
            </a:r>
            <a:br>
              <a:rPr lang="nl-NL" sz="6000" b="1" dirty="0"/>
            </a:br>
            <a:br>
              <a:rPr lang="nl-NL" sz="6000" b="1" dirty="0"/>
            </a:br>
            <a:r>
              <a:rPr lang="nl-NL" sz="6000" dirty="0"/>
              <a:t>Initiation Toolkit for value-based care living labs</a:t>
            </a:r>
            <a:endParaRPr lang="en-NL" sz="6000" dirty="0"/>
          </a:p>
        </p:txBody>
      </p:sp>
      <p:sp>
        <p:nvSpPr>
          <p:cNvPr id="3" name="Subtitle 2">
            <a:extLst>
              <a:ext uri="{FF2B5EF4-FFF2-40B4-BE49-F238E27FC236}">
                <a16:creationId xmlns:a16="http://schemas.microsoft.com/office/drawing/2014/main" id="{F449052C-4FD4-4448-AF7B-9308D02B6892}"/>
              </a:ext>
            </a:extLst>
          </p:cNvPr>
          <p:cNvSpPr>
            <a:spLocks noGrp="1"/>
          </p:cNvSpPr>
          <p:nvPr>
            <p:ph type="subTitle" idx="1"/>
          </p:nvPr>
        </p:nvSpPr>
        <p:spPr>
          <a:xfrm>
            <a:off x="667513" y="9006888"/>
            <a:ext cx="10782300" cy="2926080"/>
          </a:xfrm>
        </p:spPr>
        <p:txBody>
          <a:bodyPr/>
          <a:lstStyle/>
          <a:p>
            <a:pPr algn="ctr"/>
            <a:r>
              <a:rPr lang="nl-NL" dirty="0"/>
              <a:t>Philips Design</a:t>
            </a:r>
            <a:endParaRPr lang="en-NL" dirty="0"/>
          </a:p>
        </p:txBody>
      </p:sp>
      <p:pic>
        <p:nvPicPr>
          <p:cNvPr id="5" name="Picture 4">
            <a:extLst>
              <a:ext uri="{FF2B5EF4-FFF2-40B4-BE49-F238E27FC236}">
                <a16:creationId xmlns:a16="http://schemas.microsoft.com/office/drawing/2014/main" id="{CBF744E5-2AC1-4278-96EA-4BC77DAFE0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6700" y="954048"/>
            <a:ext cx="4038600" cy="3917442"/>
          </a:xfrm>
          <a:prstGeom prst="rect">
            <a:avLst/>
          </a:prstGeom>
        </p:spPr>
      </p:pic>
    </p:spTree>
    <p:extLst>
      <p:ext uri="{BB962C8B-B14F-4D97-AF65-F5344CB8AC3E}">
        <p14:creationId xmlns:p14="http://schemas.microsoft.com/office/powerpoint/2010/main" val="264114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358B-1152-4761-BAC1-55255462866A}"/>
              </a:ext>
            </a:extLst>
          </p:cNvPr>
          <p:cNvSpPr>
            <a:spLocks noGrp="1"/>
          </p:cNvSpPr>
          <p:nvPr>
            <p:ph type="title"/>
          </p:nvPr>
        </p:nvSpPr>
        <p:spPr/>
        <p:txBody>
          <a:bodyPr/>
          <a:lstStyle/>
          <a:p>
            <a:r>
              <a:rPr lang="nl-NL" dirty="0"/>
              <a:t>During the meeting</a:t>
            </a:r>
            <a:endParaRPr lang="en-NL" dirty="0"/>
          </a:p>
        </p:txBody>
      </p:sp>
      <p:sp>
        <p:nvSpPr>
          <p:cNvPr id="3" name="Content Placeholder 2">
            <a:extLst>
              <a:ext uri="{FF2B5EF4-FFF2-40B4-BE49-F238E27FC236}">
                <a16:creationId xmlns:a16="http://schemas.microsoft.com/office/drawing/2014/main" id="{BB98A2F2-ACA6-48FD-B792-18B82CBA0450}"/>
              </a:ext>
            </a:extLst>
          </p:cNvPr>
          <p:cNvSpPr>
            <a:spLocks noGrp="1"/>
          </p:cNvSpPr>
          <p:nvPr>
            <p:ph idx="1"/>
          </p:nvPr>
        </p:nvSpPr>
        <p:spPr/>
        <p:txBody>
          <a:bodyPr/>
          <a:lstStyle/>
          <a:p>
            <a:pPr marL="0" indent="0">
              <a:buNone/>
            </a:pPr>
            <a:r>
              <a:rPr lang="nl-NL" dirty="0">
                <a:highlight>
                  <a:srgbClr val="FFFF00"/>
                </a:highlight>
              </a:rPr>
              <a:t>Set-up all posters and the presentation in the room.</a:t>
            </a:r>
          </a:p>
          <a:p>
            <a:pPr marL="0" indent="0">
              <a:buNone/>
            </a:pPr>
            <a:r>
              <a:rPr lang="nl-NL" dirty="0"/>
              <a:t>Start with a welcome and round of introduction if people are new to each other.</a:t>
            </a:r>
          </a:p>
          <a:p>
            <a:pPr marL="0" indent="0">
              <a:buNone/>
            </a:pPr>
            <a:r>
              <a:rPr lang="nl-NL" dirty="0"/>
              <a:t>Explain the planning for this and for the next sessions, (adapt and use the slide below). </a:t>
            </a:r>
          </a:p>
          <a:p>
            <a:endParaRPr lang="en-NL" dirty="0"/>
          </a:p>
        </p:txBody>
      </p:sp>
      <p:sp>
        <p:nvSpPr>
          <p:cNvPr id="4" name="Slide Number Placeholder 3">
            <a:extLst>
              <a:ext uri="{FF2B5EF4-FFF2-40B4-BE49-F238E27FC236}">
                <a16:creationId xmlns:a16="http://schemas.microsoft.com/office/drawing/2014/main" id="{BE7AE4E8-449A-4C92-98E8-64F45FA66221}"/>
              </a:ext>
            </a:extLst>
          </p:cNvPr>
          <p:cNvSpPr>
            <a:spLocks noGrp="1"/>
          </p:cNvSpPr>
          <p:nvPr>
            <p:ph type="sldNum" sz="quarter" idx="12"/>
          </p:nvPr>
        </p:nvSpPr>
        <p:spPr/>
        <p:txBody>
          <a:bodyPr/>
          <a:lstStyle/>
          <a:p>
            <a:fld id="{ED29C026-1046-4BD6-B8CA-464C91DF279B}" type="slidenum">
              <a:rPr lang="en-NL" smtClean="0"/>
              <a:t>10</a:t>
            </a:fld>
            <a:endParaRPr lang="en-NL"/>
          </a:p>
        </p:txBody>
      </p:sp>
      <p:grpSp>
        <p:nvGrpSpPr>
          <p:cNvPr id="29" name="Group 28">
            <a:extLst>
              <a:ext uri="{FF2B5EF4-FFF2-40B4-BE49-F238E27FC236}">
                <a16:creationId xmlns:a16="http://schemas.microsoft.com/office/drawing/2014/main" id="{F1DB2B6E-1827-4C49-88FB-42FF3389BD32}"/>
              </a:ext>
            </a:extLst>
          </p:cNvPr>
          <p:cNvGrpSpPr/>
          <p:nvPr/>
        </p:nvGrpSpPr>
        <p:grpSpPr>
          <a:xfrm>
            <a:off x="361950" y="5734050"/>
            <a:ext cx="11514321" cy="5329694"/>
            <a:chOff x="133350" y="5600700"/>
            <a:chExt cx="12058650" cy="5581650"/>
          </a:xfrm>
        </p:grpSpPr>
        <p:sp>
          <p:nvSpPr>
            <p:cNvPr id="28" name="Rectangle 27">
              <a:extLst>
                <a:ext uri="{FF2B5EF4-FFF2-40B4-BE49-F238E27FC236}">
                  <a16:creationId xmlns:a16="http://schemas.microsoft.com/office/drawing/2014/main" id="{94DA8BD0-9FC0-4076-924C-2A6C60E17C03}"/>
                </a:ext>
              </a:extLst>
            </p:cNvPr>
            <p:cNvSpPr/>
            <p:nvPr/>
          </p:nvSpPr>
          <p:spPr>
            <a:xfrm>
              <a:off x="133350" y="5600700"/>
              <a:ext cx="12058650" cy="558165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5" name="Rectangle 4">
              <a:extLst>
                <a:ext uri="{FF2B5EF4-FFF2-40B4-BE49-F238E27FC236}">
                  <a16:creationId xmlns:a16="http://schemas.microsoft.com/office/drawing/2014/main" id="{42660CF2-33ED-4208-B81B-FE0081322C1C}"/>
                </a:ext>
              </a:extLst>
            </p:cNvPr>
            <p:cNvSpPr/>
            <p:nvPr/>
          </p:nvSpPr>
          <p:spPr>
            <a:xfrm>
              <a:off x="501994" y="5972568"/>
              <a:ext cx="4848109" cy="201168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nl-NL" sz="2400" b="1" dirty="0"/>
                <a:t>Session 1</a:t>
              </a:r>
            </a:p>
          </p:txBody>
        </p:sp>
        <p:sp>
          <p:nvSpPr>
            <p:cNvPr id="6" name="Rectangle 5">
              <a:extLst>
                <a:ext uri="{FF2B5EF4-FFF2-40B4-BE49-F238E27FC236}">
                  <a16:creationId xmlns:a16="http://schemas.microsoft.com/office/drawing/2014/main" id="{F1ADE1B7-3E0A-4F48-97C6-61CD6FA28B64}"/>
                </a:ext>
              </a:extLst>
            </p:cNvPr>
            <p:cNvSpPr/>
            <p:nvPr/>
          </p:nvSpPr>
          <p:spPr>
            <a:xfrm>
              <a:off x="10186507" y="5972568"/>
              <a:ext cx="1699709" cy="201168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nl-NL" sz="2400" b="1" dirty="0"/>
                <a:t>Session</a:t>
              </a:r>
              <a:r>
                <a:rPr lang="nl-NL" sz="1600" b="1" dirty="0"/>
                <a:t> </a:t>
              </a:r>
              <a:r>
                <a:rPr lang="nl-NL" sz="2400" b="1" dirty="0"/>
                <a:t>3</a:t>
              </a:r>
              <a:endParaRPr lang="en-NL" sz="2400" b="1" dirty="0"/>
            </a:p>
          </p:txBody>
        </p:sp>
        <p:sp>
          <p:nvSpPr>
            <p:cNvPr id="7" name="Oval 6">
              <a:extLst>
                <a:ext uri="{FF2B5EF4-FFF2-40B4-BE49-F238E27FC236}">
                  <a16:creationId xmlns:a16="http://schemas.microsoft.com/office/drawing/2014/main" id="{DEB0588B-BEBC-41F0-8D4A-2137256D0969}"/>
                </a:ext>
              </a:extLst>
            </p:cNvPr>
            <p:cNvSpPr/>
            <p:nvPr/>
          </p:nvSpPr>
          <p:spPr>
            <a:xfrm>
              <a:off x="1136697" y="64351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8" name="Rectangle 7">
              <a:extLst>
                <a:ext uri="{FF2B5EF4-FFF2-40B4-BE49-F238E27FC236}">
                  <a16:creationId xmlns:a16="http://schemas.microsoft.com/office/drawing/2014/main" id="{018654E5-B78B-4118-B99F-417AB8E4D1ED}"/>
                </a:ext>
              </a:extLst>
            </p:cNvPr>
            <p:cNvSpPr/>
            <p:nvPr/>
          </p:nvSpPr>
          <p:spPr>
            <a:xfrm>
              <a:off x="6942721" y="5972568"/>
              <a:ext cx="1723131" cy="201168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nl-NL" sz="2400" b="1" dirty="0"/>
                <a:t>Session</a:t>
              </a:r>
              <a:r>
                <a:rPr lang="nl-NL" sz="1600" b="1" dirty="0"/>
                <a:t> </a:t>
              </a:r>
              <a:r>
                <a:rPr lang="nl-NL" sz="2400" b="1" dirty="0"/>
                <a:t>2</a:t>
              </a:r>
              <a:endParaRPr lang="en-NL" sz="1600" dirty="0"/>
            </a:p>
          </p:txBody>
        </p:sp>
        <p:sp>
          <p:nvSpPr>
            <p:cNvPr id="9" name="Oval 8">
              <a:extLst>
                <a:ext uri="{FF2B5EF4-FFF2-40B4-BE49-F238E27FC236}">
                  <a16:creationId xmlns:a16="http://schemas.microsoft.com/office/drawing/2014/main" id="{DA3B4601-8F17-4E85-91D3-7C192892808A}"/>
                </a:ext>
              </a:extLst>
            </p:cNvPr>
            <p:cNvSpPr/>
            <p:nvPr/>
          </p:nvSpPr>
          <p:spPr>
            <a:xfrm>
              <a:off x="10832921" y="64351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10" name="Straight Connector 9">
              <a:extLst>
                <a:ext uri="{FF2B5EF4-FFF2-40B4-BE49-F238E27FC236}">
                  <a16:creationId xmlns:a16="http://schemas.microsoft.com/office/drawing/2014/main" id="{8310984F-C909-43D9-BBC5-62AFBF16A4E1}"/>
                </a:ext>
              </a:extLst>
            </p:cNvPr>
            <p:cNvCxnSpPr>
              <a:cxnSpLocks/>
              <a:stCxn id="7" idx="6"/>
              <a:endCxn id="9" idx="2"/>
            </p:cNvCxnSpPr>
            <p:nvPr/>
          </p:nvCxnSpPr>
          <p:spPr>
            <a:xfrm>
              <a:off x="1567003" y="665030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 name="Isosceles Triangle 10">
              <a:extLst>
                <a:ext uri="{FF2B5EF4-FFF2-40B4-BE49-F238E27FC236}">
                  <a16:creationId xmlns:a16="http://schemas.microsoft.com/office/drawing/2014/main" id="{04D3C779-4817-4635-A1B1-47F8B64629C7}"/>
                </a:ext>
              </a:extLst>
            </p:cNvPr>
            <p:cNvSpPr/>
            <p:nvPr/>
          </p:nvSpPr>
          <p:spPr>
            <a:xfrm>
              <a:off x="9170986" y="64351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12" name="Oval 11">
              <a:extLst>
                <a:ext uri="{FF2B5EF4-FFF2-40B4-BE49-F238E27FC236}">
                  <a16:creationId xmlns:a16="http://schemas.microsoft.com/office/drawing/2014/main" id="{D1792087-69BB-4DD9-AECF-76FE77A2E1A2}"/>
                </a:ext>
              </a:extLst>
            </p:cNvPr>
            <p:cNvSpPr/>
            <p:nvPr/>
          </p:nvSpPr>
          <p:spPr>
            <a:xfrm>
              <a:off x="2729785" y="64351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13" name="Oval 12">
              <a:extLst>
                <a:ext uri="{FF2B5EF4-FFF2-40B4-BE49-F238E27FC236}">
                  <a16:creationId xmlns:a16="http://schemas.microsoft.com/office/drawing/2014/main" id="{75317926-6DC8-4EC1-ACCF-484A7322EEC8}"/>
                </a:ext>
              </a:extLst>
            </p:cNvPr>
            <p:cNvSpPr/>
            <p:nvPr/>
          </p:nvSpPr>
          <p:spPr>
            <a:xfrm>
              <a:off x="7577898" y="64351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1269424F-D4D6-4411-968E-FDDBDBEF5861}"/>
                </a:ext>
              </a:extLst>
            </p:cNvPr>
            <p:cNvSpPr txBox="1"/>
            <p:nvPr/>
          </p:nvSpPr>
          <p:spPr>
            <a:xfrm>
              <a:off x="501995" y="5972568"/>
              <a:ext cx="1699709" cy="369332"/>
            </a:xfrm>
            <a:prstGeom prst="rect">
              <a:avLst/>
            </a:prstGeom>
            <a:noFill/>
          </p:spPr>
          <p:txBody>
            <a:bodyPr wrap="square" rtlCol="0">
              <a:spAutoFit/>
            </a:bodyPr>
            <a:lstStyle/>
            <a:p>
              <a:pPr algn="ctr"/>
              <a:r>
                <a:rPr lang="nl-NL" dirty="0"/>
                <a:t>Global issue</a:t>
              </a:r>
              <a:endParaRPr lang="en-NL" dirty="0"/>
            </a:p>
          </p:txBody>
        </p:sp>
        <p:sp>
          <p:nvSpPr>
            <p:cNvPr id="15" name="TextBox 14">
              <a:extLst>
                <a:ext uri="{FF2B5EF4-FFF2-40B4-BE49-F238E27FC236}">
                  <a16:creationId xmlns:a16="http://schemas.microsoft.com/office/drawing/2014/main" id="{E2559795-850C-4BF9-A110-266BAE961254}"/>
                </a:ext>
              </a:extLst>
            </p:cNvPr>
            <p:cNvSpPr txBox="1"/>
            <p:nvPr/>
          </p:nvSpPr>
          <p:spPr>
            <a:xfrm>
              <a:off x="2118032" y="5972568"/>
              <a:ext cx="1699709" cy="369332"/>
            </a:xfrm>
            <a:prstGeom prst="rect">
              <a:avLst/>
            </a:prstGeom>
            <a:noFill/>
          </p:spPr>
          <p:txBody>
            <a:bodyPr wrap="square" rtlCol="0">
              <a:spAutoFit/>
            </a:bodyPr>
            <a:lstStyle/>
            <a:p>
              <a:pPr algn="ctr"/>
              <a:r>
                <a:rPr lang="nl-NL" dirty="0"/>
                <a:t>Brainstorm</a:t>
              </a:r>
              <a:endParaRPr lang="en-NL" dirty="0"/>
            </a:p>
          </p:txBody>
        </p:sp>
        <p:sp>
          <p:nvSpPr>
            <p:cNvPr id="16" name="TextBox 15">
              <a:extLst>
                <a:ext uri="{FF2B5EF4-FFF2-40B4-BE49-F238E27FC236}">
                  <a16:creationId xmlns:a16="http://schemas.microsoft.com/office/drawing/2014/main" id="{1E6ED7E4-772B-4B6D-B30B-F6C87C5CDCDC}"/>
                </a:ext>
              </a:extLst>
            </p:cNvPr>
            <p:cNvSpPr txBox="1"/>
            <p:nvPr/>
          </p:nvSpPr>
          <p:spPr>
            <a:xfrm>
              <a:off x="3734069" y="5972568"/>
              <a:ext cx="1699709" cy="369332"/>
            </a:xfrm>
            <a:prstGeom prst="rect">
              <a:avLst/>
            </a:prstGeom>
            <a:noFill/>
          </p:spPr>
          <p:txBody>
            <a:bodyPr wrap="square" rtlCol="0">
              <a:spAutoFit/>
            </a:bodyPr>
            <a:lstStyle/>
            <a:p>
              <a:pPr algn="ctr"/>
              <a:r>
                <a:rPr lang="nl-NL" dirty="0"/>
                <a:t>Prioritize</a:t>
              </a:r>
              <a:endParaRPr lang="en-NL" dirty="0"/>
            </a:p>
          </p:txBody>
        </p:sp>
        <p:sp>
          <p:nvSpPr>
            <p:cNvPr id="17" name="Oval 16">
              <a:extLst>
                <a:ext uri="{FF2B5EF4-FFF2-40B4-BE49-F238E27FC236}">
                  <a16:creationId xmlns:a16="http://schemas.microsoft.com/office/drawing/2014/main" id="{E7543AC7-782C-48EE-8B37-0F44123603FE}"/>
                </a:ext>
              </a:extLst>
            </p:cNvPr>
            <p:cNvSpPr/>
            <p:nvPr/>
          </p:nvSpPr>
          <p:spPr>
            <a:xfrm>
              <a:off x="4322873" y="64351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8" name="TextBox 17">
              <a:extLst>
                <a:ext uri="{FF2B5EF4-FFF2-40B4-BE49-F238E27FC236}">
                  <a16:creationId xmlns:a16="http://schemas.microsoft.com/office/drawing/2014/main" id="{3AF54D8A-7AE0-4065-AFA0-ABA990053224}"/>
                </a:ext>
              </a:extLst>
            </p:cNvPr>
            <p:cNvSpPr txBox="1"/>
            <p:nvPr/>
          </p:nvSpPr>
          <p:spPr>
            <a:xfrm>
              <a:off x="5350106" y="5972568"/>
              <a:ext cx="1699709" cy="369332"/>
            </a:xfrm>
            <a:prstGeom prst="rect">
              <a:avLst/>
            </a:prstGeom>
            <a:noFill/>
          </p:spPr>
          <p:txBody>
            <a:bodyPr wrap="square" rtlCol="0">
              <a:spAutoFit/>
            </a:bodyPr>
            <a:lstStyle/>
            <a:p>
              <a:pPr algn="ctr"/>
              <a:r>
                <a:rPr lang="nl-NL" dirty="0"/>
                <a:t>Research</a:t>
              </a:r>
              <a:endParaRPr lang="en-NL" dirty="0"/>
            </a:p>
          </p:txBody>
        </p:sp>
        <p:sp>
          <p:nvSpPr>
            <p:cNvPr id="19" name="Isosceles Triangle 18">
              <a:extLst>
                <a:ext uri="{FF2B5EF4-FFF2-40B4-BE49-F238E27FC236}">
                  <a16:creationId xmlns:a16="http://schemas.microsoft.com/office/drawing/2014/main" id="{C7C4006B-9C1C-471C-9B29-0A25B49CA4DD}"/>
                </a:ext>
              </a:extLst>
            </p:cNvPr>
            <p:cNvSpPr/>
            <p:nvPr/>
          </p:nvSpPr>
          <p:spPr>
            <a:xfrm>
              <a:off x="5915961" y="64351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20" name="TextBox 19">
              <a:extLst>
                <a:ext uri="{FF2B5EF4-FFF2-40B4-BE49-F238E27FC236}">
                  <a16:creationId xmlns:a16="http://schemas.microsoft.com/office/drawing/2014/main" id="{C583469C-2946-421A-9007-4AF7CB516734}"/>
                </a:ext>
              </a:extLst>
            </p:cNvPr>
            <p:cNvSpPr txBox="1"/>
            <p:nvPr/>
          </p:nvSpPr>
          <p:spPr>
            <a:xfrm>
              <a:off x="6966143" y="5972568"/>
              <a:ext cx="1699709" cy="369332"/>
            </a:xfrm>
            <a:prstGeom prst="rect">
              <a:avLst/>
            </a:prstGeom>
            <a:noFill/>
          </p:spPr>
          <p:txBody>
            <a:bodyPr wrap="square" rtlCol="0">
              <a:spAutoFit/>
            </a:bodyPr>
            <a:lstStyle/>
            <a:p>
              <a:pPr algn="ctr"/>
              <a:r>
                <a:rPr lang="nl-NL" dirty="0"/>
                <a:t>Define</a:t>
              </a:r>
              <a:endParaRPr lang="en-NL" dirty="0"/>
            </a:p>
          </p:txBody>
        </p:sp>
        <p:sp>
          <p:nvSpPr>
            <p:cNvPr id="21" name="TextBox 20">
              <a:extLst>
                <a:ext uri="{FF2B5EF4-FFF2-40B4-BE49-F238E27FC236}">
                  <a16:creationId xmlns:a16="http://schemas.microsoft.com/office/drawing/2014/main" id="{182400F7-32DA-4034-972E-1AFD67A1C41A}"/>
                </a:ext>
              </a:extLst>
            </p:cNvPr>
            <p:cNvSpPr txBox="1"/>
            <p:nvPr/>
          </p:nvSpPr>
          <p:spPr>
            <a:xfrm>
              <a:off x="8582180" y="5972568"/>
              <a:ext cx="1699709" cy="369332"/>
            </a:xfrm>
            <a:prstGeom prst="rect">
              <a:avLst/>
            </a:prstGeom>
            <a:noFill/>
          </p:spPr>
          <p:txBody>
            <a:bodyPr wrap="square" rtlCol="0">
              <a:spAutoFit/>
            </a:bodyPr>
            <a:lstStyle/>
            <a:p>
              <a:pPr algn="ctr"/>
              <a:r>
                <a:rPr lang="nl-NL" dirty="0"/>
                <a:t>Visualise</a:t>
              </a:r>
              <a:endParaRPr lang="en-NL" dirty="0"/>
            </a:p>
          </p:txBody>
        </p:sp>
        <p:sp>
          <p:nvSpPr>
            <p:cNvPr id="22" name="TextBox 21">
              <a:extLst>
                <a:ext uri="{FF2B5EF4-FFF2-40B4-BE49-F238E27FC236}">
                  <a16:creationId xmlns:a16="http://schemas.microsoft.com/office/drawing/2014/main" id="{5AED4E25-BB27-4746-9918-4016AD24070F}"/>
                </a:ext>
              </a:extLst>
            </p:cNvPr>
            <p:cNvSpPr txBox="1"/>
            <p:nvPr/>
          </p:nvSpPr>
          <p:spPr>
            <a:xfrm>
              <a:off x="10198219" y="5972568"/>
              <a:ext cx="1699709" cy="369332"/>
            </a:xfrm>
            <a:prstGeom prst="rect">
              <a:avLst/>
            </a:prstGeom>
            <a:noFill/>
          </p:spPr>
          <p:txBody>
            <a:bodyPr wrap="square" rtlCol="0">
              <a:spAutoFit/>
            </a:bodyPr>
            <a:lstStyle/>
            <a:p>
              <a:pPr algn="ctr"/>
              <a:r>
                <a:rPr lang="nl-NL" dirty="0"/>
                <a:t>Iterate</a:t>
              </a:r>
              <a:endParaRPr lang="en-NL" dirty="0"/>
            </a:p>
          </p:txBody>
        </p:sp>
        <p:sp>
          <p:nvSpPr>
            <p:cNvPr id="23" name="Rectangle 22">
              <a:extLst>
                <a:ext uri="{FF2B5EF4-FFF2-40B4-BE49-F238E27FC236}">
                  <a16:creationId xmlns:a16="http://schemas.microsoft.com/office/drawing/2014/main" id="{60C6E554-2E6C-4DD7-B443-9F59D34CA8C9}"/>
                </a:ext>
              </a:extLst>
            </p:cNvPr>
            <p:cNvSpPr/>
            <p:nvPr/>
          </p:nvSpPr>
          <p:spPr>
            <a:xfrm>
              <a:off x="501994" y="8247812"/>
              <a:ext cx="4848110" cy="1226372"/>
            </a:xfrm>
            <a:prstGeom prst="rect">
              <a:avLst/>
            </a:prstGeom>
            <a:solidFill>
              <a:schemeClr val="bg1">
                <a:lumMod val="95000"/>
              </a:schemeClr>
            </a:solid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Date:</a:t>
              </a:r>
            </a:p>
            <a:p>
              <a:pPr algn="ctr"/>
              <a:r>
                <a:rPr lang="nl-NL" dirty="0">
                  <a:solidFill>
                    <a:schemeClr val="tx1"/>
                  </a:solidFill>
                </a:rPr>
                <a:t>Attendents: </a:t>
              </a:r>
              <a:endParaRPr lang="en-NL" dirty="0">
                <a:solidFill>
                  <a:schemeClr val="tx1"/>
                </a:solidFill>
              </a:endParaRPr>
            </a:p>
          </p:txBody>
        </p:sp>
        <p:sp>
          <p:nvSpPr>
            <p:cNvPr id="24" name="Rectangle 23">
              <a:extLst>
                <a:ext uri="{FF2B5EF4-FFF2-40B4-BE49-F238E27FC236}">
                  <a16:creationId xmlns:a16="http://schemas.microsoft.com/office/drawing/2014/main" id="{781B2D08-5955-441A-9F76-F3E12A72A438}"/>
                </a:ext>
              </a:extLst>
            </p:cNvPr>
            <p:cNvSpPr/>
            <p:nvPr/>
          </p:nvSpPr>
          <p:spPr>
            <a:xfrm>
              <a:off x="6942246" y="8247812"/>
              <a:ext cx="1723131" cy="1226372"/>
            </a:xfrm>
            <a:prstGeom prst="rect">
              <a:avLst/>
            </a:prstGeom>
            <a:solidFill>
              <a:schemeClr val="bg1">
                <a:lumMod val="95000"/>
              </a:schemeClr>
            </a:solid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Date:</a:t>
              </a:r>
            </a:p>
            <a:p>
              <a:pPr algn="ctr"/>
              <a:r>
                <a:rPr lang="nl-NL" dirty="0">
                  <a:solidFill>
                    <a:schemeClr val="tx1"/>
                  </a:solidFill>
                </a:rPr>
                <a:t>Attendents:</a:t>
              </a:r>
              <a:endParaRPr lang="en-NL" dirty="0"/>
            </a:p>
          </p:txBody>
        </p:sp>
        <p:sp>
          <p:nvSpPr>
            <p:cNvPr id="25" name="Rectangle 24">
              <a:extLst>
                <a:ext uri="{FF2B5EF4-FFF2-40B4-BE49-F238E27FC236}">
                  <a16:creationId xmlns:a16="http://schemas.microsoft.com/office/drawing/2014/main" id="{8CA0A2E8-EDEE-48D0-94B4-3B935E70C8B3}"/>
                </a:ext>
              </a:extLst>
            </p:cNvPr>
            <p:cNvSpPr/>
            <p:nvPr/>
          </p:nvSpPr>
          <p:spPr>
            <a:xfrm>
              <a:off x="10186507" y="8247812"/>
              <a:ext cx="1699709" cy="1226372"/>
            </a:xfrm>
            <a:prstGeom prst="rect">
              <a:avLst/>
            </a:prstGeom>
            <a:solidFill>
              <a:schemeClr val="bg1">
                <a:lumMod val="95000"/>
              </a:schemeClr>
            </a:solid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Date: </a:t>
              </a:r>
            </a:p>
            <a:p>
              <a:pPr algn="ctr"/>
              <a:r>
                <a:rPr lang="nl-NL" dirty="0">
                  <a:solidFill>
                    <a:schemeClr val="tx1"/>
                  </a:solidFill>
                </a:rPr>
                <a:t>Attendents:</a:t>
              </a:r>
              <a:endParaRPr lang="en-NL" dirty="0"/>
            </a:p>
          </p:txBody>
        </p:sp>
        <p:cxnSp>
          <p:nvCxnSpPr>
            <p:cNvPr id="26" name="Straight Connector 25">
              <a:extLst>
                <a:ext uri="{FF2B5EF4-FFF2-40B4-BE49-F238E27FC236}">
                  <a16:creationId xmlns:a16="http://schemas.microsoft.com/office/drawing/2014/main" id="{7DFAA7D5-7AFC-4524-A221-6EF968C6B1FC}"/>
                </a:ext>
              </a:extLst>
            </p:cNvPr>
            <p:cNvCxnSpPr>
              <a:cxnSpLocks/>
              <a:stCxn id="19" idx="3"/>
              <a:endCxn id="27" idx="0"/>
            </p:cNvCxnSpPr>
            <p:nvPr/>
          </p:nvCxnSpPr>
          <p:spPr>
            <a:xfrm flipH="1">
              <a:off x="6165538" y="6865453"/>
              <a:ext cx="1" cy="29538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7CED025-C24D-4E6F-8DC7-A34BA2CDFE7C}"/>
                </a:ext>
              </a:extLst>
            </p:cNvPr>
            <p:cNvSpPr txBox="1"/>
            <p:nvPr/>
          </p:nvSpPr>
          <p:spPr>
            <a:xfrm>
              <a:off x="4580099" y="9819341"/>
              <a:ext cx="3170877" cy="923330"/>
            </a:xfrm>
            <a:prstGeom prst="rect">
              <a:avLst/>
            </a:prstGeom>
            <a:noFill/>
          </p:spPr>
          <p:txBody>
            <a:bodyPr wrap="square" rtlCol="0">
              <a:spAutoFit/>
            </a:bodyPr>
            <a:lstStyle/>
            <a:p>
              <a:pPr algn="ctr"/>
              <a:r>
                <a:rPr lang="nl-NL" dirty="0"/>
                <a:t>Reserve time to conduct individual research between</a:t>
              </a:r>
            </a:p>
            <a:p>
              <a:pPr algn="ctr"/>
              <a:r>
                <a:rPr lang="nl-NL" dirty="0"/>
                <a:t>(date) and (date)</a:t>
              </a:r>
              <a:endParaRPr lang="en-NL" dirty="0"/>
            </a:p>
          </p:txBody>
        </p:sp>
      </p:grpSp>
    </p:spTree>
    <p:extLst>
      <p:ext uri="{BB962C8B-B14F-4D97-AF65-F5344CB8AC3E}">
        <p14:creationId xmlns:p14="http://schemas.microsoft.com/office/powerpoint/2010/main" val="37222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1A1118E-B5A7-4988-BD79-A007739C1BC1}"/>
              </a:ext>
            </a:extLst>
          </p:cNvPr>
          <p:cNvSpPr/>
          <p:nvPr/>
        </p:nvSpPr>
        <p:spPr>
          <a:xfrm>
            <a:off x="1086523" y="863076"/>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Abadi MT Pro" panose="020B0502020104020204" pitchFamily="34" charset="0"/>
              </a:rPr>
              <a:t>1</a:t>
            </a:r>
            <a:endParaRPr lang="en-NL" dirty="0">
              <a:solidFill>
                <a:schemeClr val="bg1"/>
              </a:solidFill>
              <a:latin typeface="Abadi MT Pro" panose="020B0502020104020204" pitchFamily="34" charset="0"/>
            </a:endParaRPr>
          </a:p>
        </p:txBody>
      </p:sp>
      <p:sp>
        <p:nvSpPr>
          <p:cNvPr id="3" name="Oval 2">
            <a:extLst>
              <a:ext uri="{FF2B5EF4-FFF2-40B4-BE49-F238E27FC236}">
                <a16:creationId xmlns:a16="http://schemas.microsoft.com/office/drawing/2014/main" id="{85328C9D-D8DA-4C3E-A5EA-CECB2C2162E0}"/>
              </a:ext>
            </a:extLst>
          </p:cNvPr>
          <p:cNvSpPr/>
          <p:nvPr/>
        </p:nvSpPr>
        <p:spPr>
          <a:xfrm>
            <a:off x="10782747"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4" name="Straight Connector 3">
            <a:extLst>
              <a:ext uri="{FF2B5EF4-FFF2-40B4-BE49-F238E27FC236}">
                <a16:creationId xmlns:a16="http://schemas.microsoft.com/office/drawing/2014/main" id="{2E06D2F6-B627-4D14-9FC8-86732745DCA0}"/>
              </a:ext>
            </a:extLst>
          </p:cNvPr>
          <p:cNvCxnSpPr>
            <a:cxnSpLocks/>
            <a:stCxn id="2" idx="6"/>
            <a:endCxn id="3" idx="2"/>
          </p:cNvCxnSpPr>
          <p:nvPr/>
        </p:nvCxnSpPr>
        <p:spPr>
          <a:xfrm>
            <a:off x="1516829" y="1078229"/>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 name="Isosceles Triangle 4">
            <a:extLst>
              <a:ext uri="{FF2B5EF4-FFF2-40B4-BE49-F238E27FC236}">
                <a16:creationId xmlns:a16="http://schemas.microsoft.com/office/drawing/2014/main" id="{566D129C-FC2C-4FBB-A1CB-1BC9741A72E5}"/>
              </a:ext>
            </a:extLst>
          </p:cNvPr>
          <p:cNvSpPr/>
          <p:nvPr/>
        </p:nvSpPr>
        <p:spPr>
          <a:xfrm>
            <a:off x="9120815" y="86307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6" name="Oval 5">
            <a:extLst>
              <a:ext uri="{FF2B5EF4-FFF2-40B4-BE49-F238E27FC236}">
                <a16:creationId xmlns:a16="http://schemas.microsoft.com/office/drawing/2014/main" id="{6F9E5CAB-1012-49CA-9685-289F6CE53E27}"/>
              </a:ext>
            </a:extLst>
          </p:cNvPr>
          <p:cNvSpPr/>
          <p:nvPr/>
        </p:nvSpPr>
        <p:spPr>
          <a:xfrm>
            <a:off x="2679611"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7" name="Oval 6">
            <a:extLst>
              <a:ext uri="{FF2B5EF4-FFF2-40B4-BE49-F238E27FC236}">
                <a16:creationId xmlns:a16="http://schemas.microsoft.com/office/drawing/2014/main" id="{A5AE50E4-E7F7-4D34-8EDF-15AE306EB823}"/>
              </a:ext>
            </a:extLst>
          </p:cNvPr>
          <p:cNvSpPr/>
          <p:nvPr/>
        </p:nvSpPr>
        <p:spPr>
          <a:xfrm>
            <a:off x="7527724"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8" name="TextBox 7">
            <a:extLst>
              <a:ext uri="{FF2B5EF4-FFF2-40B4-BE49-F238E27FC236}">
                <a16:creationId xmlns:a16="http://schemas.microsoft.com/office/drawing/2014/main" id="{7D14E24F-ECCB-4157-A00C-2F98FF2ED6DD}"/>
              </a:ext>
            </a:extLst>
          </p:cNvPr>
          <p:cNvSpPr txBox="1"/>
          <p:nvPr/>
        </p:nvSpPr>
        <p:spPr>
          <a:xfrm>
            <a:off x="451824" y="400497"/>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Global issue</a:t>
            </a:r>
            <a:endParaRPr lang="en-NL" dirty="0">
              <a:solidFill>
                <a:schemeClr val="accent1"/>
              </a:solidFill>
              <a:latin typeface="Abadi MT Pro Extra Bold" panose="020B0902020104020204" pitchFamily="34" charset="0"/>
            </a:endParaRPr>
          </a:p>
        </p:txBody>
      </p:sp>
      <p:sp>
        <p:nvSpPr>
          <p:cNvPr id="9" name="TextBox 8">
            <a:extLst>
              <a:ext uri="{FF2B5EF4-FFF2-40B4-BE49-F238E27FC236}">
                <a16:creationId xmlns:a16="http://schemas.microsoft.com/office/drawing/2014/main" id="{44005AFF-A1BC-48ED-8B4C-52D79910ADC8}"/>
              </a:ext>
            </a:extLst>
          </p:cNvPr>
          <p:cNvSpPr txBox="1"/>
          <p:nvPr/>
        </p:nvSpPr>
        <p:spPr>
          <a:xfrm>
            <a:off x="2067861" y="400497"/>
            <a:ext cx="1699709" cy="369332"/>
          </a:xfrm>
          <a:prstGeom prst="rect">
            <a:avLst/>
          </a:prstGeom>
          <a:noFill/>
        </p:spPr>
        <p:txBody>
          <a:bodyPr wrap="square" rtlCol="0">
            <a:spAutoFit/>
          </a:bodyPr>
          <a:lstStyle/>
          <a:p>
            <a:pPr algn="ctr"/>
            <a:r>
              <a:rPr lang="nl-NL" dirty="0"/>
              <a:t>Brainstorm</a:t>
            </a:r>
            <a:endParaRPr lang="en-NL" dirty="0"/>
          </a:p>
        </p:txBody>
      </p:sp>
      <p:sp>
        <p:nvSpPr>
          <p:cNvPr id="10" name="TextBox 9">
            <a:extLst>
              <a:ext uri="{FF2B5EF4-FFF2-40B4-BE49-F238E27FC236}">
                <a16:creationId xmlns:a16="http://schemas.microsoft.com/office/drawing/2014/main" id="{3EA1B3A6-EBFB-4712-B83C-3C33B3DB7669}"/>
              </a:ext>
            </a:extLst>
          </p:cNvPr>
          <p:cNvSpPr txBox="1"/>
          <p:nvPr/>
        </p:nvSpPr>
        <p:spPr>
          <a:xfrm>
            <a:off x="3683898" y="400497"/>
            <a:ext cx="1699709" cy="369332"/>
          </a:xfrm>
          <a:prstGeom prst="rect">
            <a:avLst/>
          </a:prstGeom>
          <a:noFill/>
        </p:spPr>
        <p:txBody>
          <a:bodyPr wrap="square" rtlCol="0">
            <a:spAutoFit/>
          </a:bodyPr>
          <a:lstStyle/>
          <a:p>
            <a:pPr algn="ctr"/>
            <a:r>
              <a:rPr lang="nl-NL" dirty="0"/>
              <a:t>Prioritize</a:t>
            </a:r>
            <a:endParaRPr lang="en-NL" dirty="0"/>
          </a:p>
        </p:txBody>
      </p:sp>
      <p:sp>
        <p:nvSpPr>
          <p:cNvPr id="11" name="Oval 10">
            <a:extLst>
              <a:ext uri="{FF2B5EF4-FFF2-40B4-BE49-F238E27FC236}">
                <a16:creationId xmlns:a16="http://schemas.microsoft.com/office/drawing/2014/main" id="{1D1619EF-A798-4CE9-BC01-3375D625A32F}"/>
              </a:ext>
            </a:extLst>
          </p:cNvPr>
          <p:cNvSpPr/>
          <p:nvPr/>
        </p:nvSpPr>
        <p:spPr>
          <a:xfrm>
            <a:off x="4272699"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E31D3F45-87FF-4862-8658-38990815E66C}"/>
              </a:ext>
            </a:extLst>
          </p:cNvPr>
          <p:cNvSpPr txBox="1"/>
          <p:nvPr/>
        </p:nvSpPr>
        <p:spPr>
          <a:xfrm>
            <a:off x="5299935" y="400497"/>
            <a:ext cx="1699709" cy="369332"/>
          </a:xfrm>
          <a:prstGeom prst="rect">
            <a:avLst/>
          </a:prstGeom>
          <a:noFill/>
        </p:spPr>
        <p:txBody>
          <a:bodyPr wrap="square" rtlCol="0">
            <a:spAutoFit/>
          </a:bodyPr>
          <a:lstStyle/>
          <a:p>
            <a:pPr algn="ctr"/>
            <a:r>
              <a:rPr lang="nl-NL" dirty="0"/>
              <a:t>Research</a:t>
            </a:r>
            <a:endParaRPr lang="en-NL" dirty="0"/>
          </a:p>
        </p:txBody>
      </p:sp>
      <p:sp>
        <p:nvSpPr>
          <p:cNvPr id="13" name="Isosceles Triangle 12">
            <a:extLst>
              <a:ext uri="{FF2B5EF4-FFF2-40B4-BE49-F238E27FC236}">
                <a16:creationId xmlns:a16="http://schemas.microsoft.com/office/drawing/2014/main" id="{B172CB57-95F1-4EFC-8920-63336A4D8EEF}"/>
              </a:ext>
            </a:extLst>
          </p:cNvPr>
          <p:cNvSpPr/>
          <p:nvPr/>
        </p:nvSpPr>
        <p:spPr>
          <a:xfrm>
            <a:off x="5865790" y="86307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56645B70-BCBB-4621-8BE8-3944D1F534CE}"/>
              </a:ext>
            </a:extLst>
          </p:cNvPr>
          <p:cNvSpPr txBox="1"/>
          <p:nvPr/>
        </p:nvSpPr>
        <p:spPr>
          <a:xfrm>
            <a:off x="6915972" y="400497"/>
            <a:ext cx="1699709" cy="369332"/>
          </a:xfrm>
          <a:prstGeom prst="rect">
            <a:avLst/>
          </a:prstGeom>
          <a:noFill/>
        </p:spPr>
        <p:txBody>
          <a:bodyPr wrap="square" rtlCol="0">
            <a:spAutoFit/>
          </a:bodyPr>
          <a:lstStyle/>
          <a:p>
            <a:pPr algn="ctr"/>
            <a:r>
              <a:rPr lang="nl-NL" dirty="0"/>
              <a:t>Define</a:t>
            </a:r>
            <a:endParaRPr lang="en-NL" dirty="0"/>
          </a:p>
        </p:txBody>
      </p:sp>
      <p:sp>
        <p:nvSpPr>
          <p:cNvPr id="15" name="TextBox 14">
            <a:extLst>
              <a:ext uri="{FF2B5EF4-FFF2-40B4-BE49-F238E27FC236}">
                <a16:creationId xmlns:a16="http://schemas.microsoft.com/office/drawing/2014/main" id="{2D15657B-2EC6-4F93-B4F4-8EFF0950A8B9}"/>
              </a:ext>
            </a:extLst>
          </p:cNvPr>
          <p:cNvSpPr txBox="1"/>
          <p:nvPr/>
        </p:nvSpPr>
        <p:spPr>
          <a:xfrm>
            <a:off x="8532009" y="400497"/>
            <a:ext cx="1699709" cy="369332"/>
          </a:xfrm>
          <a:prstGeom prst="rect">
            <a:avLst/>
          </a:prstGeom>
          <a:noFill/>
        </p:spPr>
        <p:txBody>
          <a:bodyPr wrap="square" rtlCol="0">
            <a:spAutoFit/>
          </a:bodyPr>
          <a:lstStyle/>
          <a:p>
            <a:pPr algn="ctr"/>
            <a:r>
              <a:rPr lang="nl-NL" dirty="0"/>
              <a:t>Visualise</a:t>
            </a:r>
            <a:endParaRPr lang="en-NL" dirty="0"/>
          </a:p>
        </p:txBody>
      </p:sp>
      <p:sp>
        <p:nvSpPr>
          <p:cNvPr id="16" name="TextBox 15">
            <a:extLst>
              <a:ext uri="{FF2B5EF4-FFF2-40B4-BE49-F238E27FC236}">
                <a16:creationId xmlns:a16="http://schemas.microsoft.com/office/drawing/2014/main" id="{5584B6A2-B22F-45CC-97CD-FEC2104B15C9}"/>
              </a:ext>
            </a:extLst>
          </p:cNvPr>
          <p:cNvSpPr txBox="1"/>
          <p:nvPr/>
        </p:nvSpPr>
        <p:spPr>
          <a:xfrm>
            <a:off x="10148048" y="400497"/>
            <a:ext cx="1699709" cy="369332"/>
          </a:xfrm>
          <a:prstGeom prst="rect">
            <a:avLst/>
          </a:prstGeom>
          <a:noFill/>
        </p:spPr>
        <p:txBody>
          <a:bodyPr wrap="square" rtlCol="0">
            <a:spAutoFit/>
          </a:bodyPr>
          <a:lstStyle/>
          <a:p>
            <a:pPr algn="ctr"/>
            <a:r>
              <a:rPr lang="nl-NL" dirty="0"/>
              <a:t>Iterate</a:t>
            </a:r>
            <a:endParaRPr lang="en-NL" dirty="0"/>
          </a:p>
        </p:txBody>
      </p:sp>
      <p:sp>
        <p:nvSpPr>
          <p:cNvPr id="17" name="Slide Number Placeholder 16">
            <a:extLst>
              <a:ext uri="{FF2B5EF4-FFF2-40B4-BE49-F238E27FC236}">
                <a16:creationId xmlns:a16="http://schemas.microsoft.com/office/drawing/2014/main" id="{8D732045-7897-4CC4-8C4B-A80A71D3A6A2}"/>
              </a:ext>
            </a:extLst>
          </p:cNvPr>
          <p:cNvSpPr>
            <a:spLocks noGrp="1"/>
          </p:cNvSpPr>
          <p:nvPr>
            <p:ph type="sldNum" sz="quarter" idx="12"/>
          </p:nvPr>
        </p:nvSpPr>
        <p:spPr/>
        <p:txBody>
          <a:bodyPr/>
          <a:lstStyle/>
          <a:p>
            <a:fld id="{ED29C026-1046-4BD6-B8CA-464C91DF279B}" type="slidenum">
              <a:rPr lang="en-NL" smtClean="0"/>
              <a:t>11</a:t>
            </a:fld>
            <a:endParaRPr lang="en-NL"/>
          </a:p>
        </p:txBody>
      </p:sp>
      <p:sp>
        <p:nvSpPr>
          <p:cNvPr id="26" name="Content Placeholder 2">
            <a:extLst>
              <a:ext uri="{FF2B5EF4-FFF2-40B4-BE49-F238E27FC236}">
                <a16:creationId xmlns:a16="http://schemas.microsoft.com/office/drawing/2014/main" id="{6C7A42EA-5178-42C8-AAE9-F092D09A6498}"/>
              </a:ext>
            </a:extLst>
          </p:cNvPr>
          <p:cNvSpPr txBox="1">
            <a:spLocks/>
          </p:cNvSpPr>
          <p:nvPr/>
        </p:nvSpPr>
        <p:spPr>
          <a:xfrm>
            <a:off x="676275" y="2791326"/>
            <a:ext cx="10753725" cy="7447925"/>
          </a:xfrm>
          <a:prstGeom prst="rect">
            <a:avLst/>
          </a:prstGeom>
        </p:spPr>
        <p:txBody>
          <a:bodyPr/>
          <a:lstStyle>
            <a:lvl1pPr marL="121917" indent="-121917" algn="l" defTabSz="1219170" rtl="0" eaLnBrk="1" latinLnBrk="0" hangingPunct="1">
              <a:lnSpc>
                <a:spcPct val="85000"/>
              </a:lnSpc>
              <a:spcBef>
                <a:spcPts val="1733"/>
              </a:spcBef>
              <a:buFont typeface="Arial" pitchFamily="34" charset="0"/>
              <a:buChar char=" "/>
              <a:defRPr sz="3200" kern="1200">
                <a:solidFill>
                  <a:schemeClr val="tx1">
                    <a:lumMod val="85000"/>
                    <a:lumOff val="15000"/>
                  </a:schemeClr>
                </a:solidFill>
                <a:latin typeface="+mn-lt"/>
                <a:ea typeface="+mn-ea"/>
                <a:cs typeface="+mn-cs"/>
              </a:defRPr>
            </a:lvl1pPr>
            <a:lvl2pPr marL="365751" indent="-457189" algn="l" defTabSz="1219170" rtl="0" eaLnBrk="1" latinLnBrk="0" hangingPunct="1">
              <a:lnSpc>
                <a:spcPct val="85000"/>
              </a:lnSpc>
              <a:spcBef>
                <a:spcPts val="800"/>
              </a:spcBef>
              <a:buFont typeface="Arial" pitchFamily="34" charset="0"/>
              <a:buChar char=" "/>
              <a:defRPr sz="3200" kern="1200">
                <a:solidFill>
                  <a:schemeClr val="tx1">
                    <a:lumMod val="85000"/>
                    <a:lumOff val="15000"/>
                  </a:schemeClr>
                </a:solidFill>
                <a:latin typeface="+mn-lt"/>
                <a:ea typeface="+mn-ea"/>
                <a:cs typeface="+mn-cs"/>
              </a:defRPr>
            </a:lvl2pPr>
            <a:lvl3pPr marL="731502" indent="-731502" algn="l" defTabSz="1219170" rtl="0" eaLnBrk="1" latinLnBrk="0" hangingPunct="1">
              <a:lnSpc>
                <a:spcPct val="85000"/>
              </a:lnSpc>
              <a:spcBef>
                <a:spcPts val="800"/>
              </a:spcBef>
              <a:buFont typeface="Arial" pitchFamily="34" charset="0"/>
              <a:buChar char=" "/>
              <a:defRPr sz="2667" i="1" kern="1200">
                <a:solidFill>
                  <a:schemeClr val="tx1">
                    <a:lumMod val="85000"/>
                    <a:lumOff val="15000"/>
                  </a:schemeClr>
                </a:solidFill>
                <a:latin typeface="+mn-lt"/>
                <a:ea typeface="+mn-ea"/>
                <a:cs typeface="+mn-cs"/>
              </a:defRPr>
            </a:lvl3pPr>
            <a:lvl4pPr marL="1097253" indent="-109725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4pPr>
            <a:lvl5pPr marL="1463003" indent="-146300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5pPr>
            <a:lvl6pPr marL="159996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6pPr>
            <a:lvl7pPr marL="186662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7pPr>
            <a:lvl8pPr marL="213328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8pPr>
            <a:lvl9pPr marL="239994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9pPr>
          </a:lstStyle>
          <a:p>
            <a:pPr marL="0" indent="0">
              <a:lnSpc>
                <a:spcPct val="100000"/>
              </a:lnSpc>
              <a:buNone/>
            </a:pPr>
            <a:r>
              <a:rPr lang="nl-NL" sz="2400" b="1" dirty="0">
                <a:solidFill>
                  <a:schemeClr val="accent1"/>
                </a:solidFill>
                <a:latin typeface="Abadi MT Pro Extra Bold" panose="020B0902020104020204" pitchFamily="34" charset="0"/>
              </a:rPr>
              <a:t>Go through the global visualization poster</a:t>
            </a:r>
          </a:p>
          <a:p>
            <a:pPr marL="0" indent="0">
              <a:lnSpc>
                <a:spcPct val="100000"/>
              </a:lnSpc>
              <a:buNone/>
            </a:pPr>
            <a:r>
              <a:rPr lang="nl-NL" sz="2400" dirty="0"/>
              <a:t>“The toolkit is structured in a global – local way”, (this is mentioned in the background section already).</a:t>
            </a:r>
          </a:p>
          <a:p>
            <a:pPr marL="0" indent="0">
              <a:lnSpc>
                <a:spcPct val="100000"/>
              </a:lnSpc>
              <a:buNone/>
            </a:pPr>
            <a:r>
              <a:rPr lang="nl-NL" sz="2400" dirty="0"/>
              <a:t>“First we are going to look at the global level of the issue, next we are going to define what we are going to do is the local setting. We are going to use the global issue as inspiration for defining our local issue.”</a:t>
            </a:r>
          </a:p>
          <a:p>
            <a:pPr marL="0" indent="0">
              <a:lnSpc>
                <a:spcPct val="100000"/>
              </a:lnSpc>
              <a:buNone/>
            </a:pPr>
            <a:r>
              <a:rPr lang="nl-NL" sz="2400" dirty="0"/>
              <a:t>“Global issue is build up from challenge, vision and enablers, I will take you through them step by step.”</a:t>
            </a:r>
          </a:p>
          <a:p>
            <a:pPr marL="0" indent="0">
              <a:lnSpc>
                <a:spcPct val="100000"/>
              </a:lnSpc>
              <a:buNone/>
            </a:pPr>
            <a:r>
              <a:rPr lang="nl-NL" sz="2400" b="1" dirty="0">
                <a:highlight>
                  <a:srgbClr val="FFFF00"/>
                </a:highlight>
              </a:rPr>
              <a:t>Next slide</a:t>
            </a:r>
          </a:p>
          <a:p>
            <a:pPr marL="0" indent="0">
              <a:lnSpc>
                <a:spcPct val="100000"/>
              </a:lnSpc>
              <a:buNone/>
            </a:pPr>
            <a:r>
              <a:rPr lang="nl-NL" sz="2400" dirty="0"/>
              <a:t>“Globally we see systemic challenges”. (Name some elements of the visual you see on the slide, for example: staff burnout, rising costs)</a:t>
            </a:r>
            <a:endParaRPr lang="nl-NL" sz="2400" dirty="0">
              <a:latin typeface="Abadi MT Pro" panose="020B0502020104020204" pitchFamily="34" charset="0"/>
            </a:endParaRPr>
          </a:p>
          <a:p>
            <a:pPr marL="0" indent="0">
              <a:lnSpc>
                <a:spcPct val="100000"/>
              </a:lnSpc>
              <a:buNone/>
            </a:pPr>
            <a:r>
              <a:rPr lang="nl-NL" sz="2400" dirty="0"/>
              <a:t>“The challenges appear in four categories: patient satisfaction, staff satisfaction, healht ouctomes and rising costs.”</a:t>
            </a:r>
          </a:p>
          <a:p>
            <a:pPr marL="0" indent="0">
              <a:lnSpc>
                <a:spcPct val="100000"/>
              </a:lnSpc>
              <a:buNone/>
            </a:pPr>
            <a:r>
              <a:rPr lang="nl-NL" sz="2400" dirty="0">
                <a:latin typeface="Abadi MT Pro" panose="020B0502020104020204" pitchFamily="34" charset="0"/>
              </a:rPr>
              <a:t>“These four categories show that the challenges within the current situation are systemic challenges. Therefore the system should be addressed.”</a:t>
            </a:r>
          </a:p>
          <a:p>
            <a:pPr marL="0" indent="0">
              <a:lnSpc>
                <a:spcPct val="100000"/>
              </a:lnSpc>
              <a:buNone/>
            </a:pPr>
            <a:r>
              <a:rPr lang="nl-NL" sz="2400" dirty="0"/>
              <a:t>“The quadruple aim is a suitable framework to address the challenges. This leads to the following vision: value-based care addressed by the quadruple aim.”</a:t>
            </a:r>
            <a:endParaRPr lang="nl-NL" sz="2400" dirty="0">
              <a:latin typeface="Abadi MT Pro" panose="020B0502020104020204" pitchFamily="34" charset="0"/>
            </a:endParaRPr>
          </a:p>
          <a:p>
            <a:pPr>
              <a:lnSpc>
                <a:spcPct val="100000"/>
              </a:lnSpc>
              <a:buFont typeface="Arial" panose="020B0604020202020204" pitchFamily="34" charset="0"/>
              <a:buChar char="•"/>
            </a:pPr>
            <a:endParaRPr lang="nl-NL" sz="2400" dirty="0"/>
          </a:p>
          <a:p>
            <a:pPr marL="0" indent="0">
              <a:lnSpc>
                <a:spcPct val="100000"/>
              </a:lnSpc>
              <a:buNone/>
            </a:pPr>
            <a:endParaRPr lang="nl-NL" sz="2400" dirty="0"/>
          </a:p>
          <a:p>
            <a:pPr>
              <a:lnSpc>
                <a:spcPct val="100000"/>
              </a:lnSpc>
            </a:pPr>
            <a:endParaRPr lang="en-NL" sz="2400" dirty="0"/>
          </a:p>
        </p:txBody>
      </p:sp>
      <p:sp>
        <p:nvSpPr>
          <p:cNvPr id="18" name="Rectangle 17">
            <a:extLst>
              <a:ext uri="{FF2B5EF4-FFF2-40B4-BE49-F238E27FC236}">
                <a16:creationId xmlns:a16="http://schemas.microsoft.com/office/drawing/2014/main" id="{51232C31-2892-4CD2-B8A4-23D53BBC3C5F}"/>
              </a:ext>
            </a:extLst>
          </p:cNvPr>
          <p:cNvSpPr/>
          <p:nvPr/>
        </p:nvSpPr>
        <p:spPr>
          <a:xfrm>
            <a:off x="676275" y="1721916"/>
            <a:ext cx="2273699" cy="461665"/>
          </a:xfrm>
          <a:prstGeom prst="rect">
            <a:avLst/>
          </a:prstGeom>
        </p:spPr>
        <p:txBody>
          <a:bodyPr wrap="none">
            <a:spAutoFit/>
          </a:bodyPr>
          <a:lstStyle/>
          <a:p>
            <a:r>
              <a:rPr lang="nl-NL" sz="2400" dirty="0">
                <a:highlight>
                  <a:srgbClr val="C0C0C0"/>
                </a:highlight>
              </a:rPr>
              <a:t>Purpose sheet 1</a:t>
            </a:r>
            <a:endParaRPr lang="en-NL" sz="2400" dirty="0">
              <a:highlight>
                <a:srgbClr val="C0C0C0"/>
              </a:highlight>
            </a:endParaRPr>
          </a:p>
        </p:txBody>
      </p:sp>
    </p:spTree>
    <p:extLst>
      <p:ext uri="{BB962C8B-B14F-4D97-AF65-F5344CB8AC3E}">
        <p14:creationId xmlns:p14="http://schemas.microsoft.com/office/powerpoint/2010/main" val="416524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1A1118E-B5A7-4988-BD79-A007739C1BC1}"/>
              </a:ext>
            </a:extLst>
          </p:cNvPr>
          <p:cNvSpPr/>
          <p:nvPr/>
        </p:nvSpPr>
        <p:spPr>
          <a:xfrm>
            <a:off x="1086523" y="863076"/>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Abadi MT Pro" panose="020B0502020104020204" pitchFamily="34" charset="0"/>
              </a:rPr>
              <a:t>1</a:t>
            </a:r>
            <a:endParaRPr lang="en-NL" dirty="0">
              <a:solidFill>
                <a:schemeClr val="bg1"/>
              </a:solidFill>
              <a:latin typeface="Abadi MT Pro" panose="020B0502020104020204" pitchFamily="34" charset="0"/>
            </a:endParaRPr>
          </a:p>
        </p:txBody>
      </p:sp>
      <p:sp>
        <p:nvSpPr>
          <p:cNvPr id="3" name="Oval 2">
            <a:extLst>
              <a:ext uri="{FF2B5EF4-FFF2-40B4-BE49-F238E27FC236}">
                <a16:creationId xmlns:a16="http://schemas.microsoft.com/office/drawing/2014/main" id="{85328C9D-D8DA-4C3E-A5EA-CECB2C2162E0}"/>
              </a:ext>
            </a:extLst>
          </p:cNvPr>
          <p:cNvSpPr/>
          <p:nvPr/>
        </p:nvSpPr>
        <p:spPr>
          <a:xfrm>
            <a:off x="10782747"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4" name="Straight Connector 3">
            <a:extLst>
              <a:ext uri="{FF2B5EF4-FFF2-40B4-BE49-F238E27FC236}">
                <a16:creationId xmlns:a16="http://schemas.microsoft.com/office/drawing/2014/main" id="{2E06D2F6-B627-4D14-9FC8-86732745DCA0}"/>
              </a:ext>
            </a:extLst>
          </p:cNvPr>
          <p:cNvCxnSpPr>
            <a:cxnSpLocks/>
            <a:stCxn id="2" idx="6"/>
            <a:endCxn id="3" idx="2"/>
          </p:cNvCxnSpPr>
          <p:nvPr/>
        </p:nvCxnSpPr>
        <p:spPr>
          <a:xfrm>
            <a:off x="1516829" y="1078229"/>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 name="Isosceles Triangle 4">
            <a:extLst>
              <a:ext uri="{FF2B5EF4-FFF2-40B4-BE49-F238E27FC236}">
                <a16:creationId xmlns:a16="http://schemas.microsoft.com/office/drawing/2014/main" id="{566D129C-FC2C-4FBB-A1CB-1BC9741A72E5}"/>
              </a:ext>
            </a:extLst>
          </p:cNvPr>
          <p:cNvSpPr/>
          <p:nvPr/>
        </p:nvSpPr>
        <p:spPr>
          <a:xfrm>
            <a:off x="9120815" y="86307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6" name="Oval 5">
            <a:extLst>
              <a:ext uri="{FF2B5EF4-FFF2-40B4-BE49-F238E27FC236}">
                <a16:creationId xmlns:a16="http://schemas.microsoft.com/office/drawing/2014/main" id="{6F9E5CAB-1012-49CA-9685-289F6CE53E27}"/>
              </a:ext>
            </a:extLst>
          </p:cNvPr>
          <p:cNvSpPr/>
          <p:nvPr/>
        </p:nvSpPr>
        <p:spPr>
          <a:xfrm>
            <a:off x="2679611"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7" name="Oval 6">
            <a:extLst>
              <a:ext uri="{FF2B5EF4-FFF2-40B4-BE49-F238E27FC236}">
                <a16:creationId xmlns:a16="http://schemas.microsoft.com/office/drawing/2014/main" id="{A5AE50E4-E7F7-4D34-8EDF-15AE306EB823}"/>
              </a:ext>
            </a:extLst>
          </p:cNvPr>
          <p:cNvSpPr/>
          <p:nvPr/>
        </p:nvSpPr>
        <p:spPr>
          <a:xfrm>
            <a:off x="7527724"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8" name="TextBox 7">
            <a:extLst>
              <a:ext uri="{FF2B5EF4-FFF2-40B4-BE49-F238E27FC236}">
                <a16:creationId xmlns:a16="http://schemas.microsoft.com/office/drawing/2014/main" id="{7D14E24F-ECCB-4157-A00C-2F98FF2ED6DD}"/>
              </a:ext>
            </a:extLst>
          </p:cNvPr>
          <p:cNvSpPr txBox="1"/>
          <p:nvPr/>
        </p:nvSpPr>
        <p:spPr>
          <a:xfrm>
            <a:off x="451824" y="400497"/>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Global issue</a:t>
            </a:r>
            <a:endParaRPr lang="en-NL" dirty="0">
              <a:solidFill>
                <a:schemeClr val="accent1"/>
              </a:solidFill>
              <a:latin typeface="Abadi MT Pro Extra Bold" panose="020B0902020104020204" pitchFamily="34" charset="0"/>
            </a:endParaRPr>
          </a:p>
        </p:txBody>
      </p:sp>
      <p:sp>
        <p:nvSpPr>
          <p:cNvPr id="9" name="TextBox 8">
            <a:extLst>
              <a:ext uri="{FF2B5EF4-FFF2-40B4-BE49-F238E27FC236}">
                <a16:creationId xmlns:a16="http://schemas.microsoft.com/office/drawing/2014/main" id="{44005AFF-A1BC-48ED-8B4C-52D79910ADC8}"/>
              </a:ext>
            </a:extLst>
          </p:cNvPr>
          <p:cNvSpPr txBox="1"/>
          <p:nvPr/>
        </p:nvSpPr>
        <p:spPr>
          <a:xfrm>
            <a:off x="2067861" y="400497"/>
            <a:ext cx="1699709" cy="369332"/>
          </a:xfrm>
          <a:prstGeom prst="rect">
            <a:avLst/>
          </a:prstGeom>
          <a:noFill/>
        </p:spPr>
        <p:txBody>
          <a:bodyPr wrap="square" rtlCol="0">
            <a:spAutoFit/>
          </a:bodyPr>
          <a:lstStyle/>
          <a:p>
            <a:pPr algn="ctr"/>
            <a:r>
              <a:rPr lang="nl-NL" dirty="0"/>
              <a:t>Brainstorm</a:t>
            </a:r>
            <a:endParaRPr lang="en-NL" dirty="0"/>
          </a:p>
        </p:txBody>
      </p:sp>
      <p:sp>
        <p:nvSpPr>
          <p:cNvPr id="10" name="TextBox 9">
            <a:extLst>
              <a:ext uri="{FF2B5EF4-FFF2-40B4-BE49-F238E27FC236}">
                <a16:creationId xmlns:a16="http://schemas.microsoft.com/office/drawing/2014/main" id="{3EA1B3A6-EBFB-4712-B83C-3C33B3DB7669}"/>
              </a:ext>
            </a:extLst>
          </p:cNvPr>
          <p:cNvSpPr txBox="1"/>
          <p:nvPr/>
        </p:nvSpPr>
        <p:spPr>
          <a:xfrm>
            <a:off x="3683898" y="400497"/>
            <a:ext cx="1699709" cy="369332"/>
          </a:xfrm>
          <a:prstGeom prst="rect">
            <a:avLst/>
          </a:prstGeom>
          <a:noFill/>
        </p:spPr>
        <p:txBody>
          <a:bodyPr wrap="square" rtlCol="0">
            <a:spAutoFit/>
          </a:bodyPr>
          <a:lstStyle/>
          <a:p>
            <a:pPr algn="ctr"/>
            <a:r>
              <a:rPr lang="nl-NL" dirty="0"/>
              <a:t>Prioritize</a:t>
            </a:r>
            <a:endParaRPr lang="en-NL" dirty="0"/>
          </a:p>
        </p:txBody>
      </p:sp>
      <p:sp>
        <p:nvSpPr>
          <p:cNvPr id="11" name="Oval 10">
            <a:extLst>
              <a:ext uri="{FF2B5EF4-FFF2-40B4-BE49-F238E27FC236}">
                <a16:creationId xmlns:a16="http://schemas.microsoft.com/office/drawing/2014/main" id="{1D1619EF-A798-4CE9-BC01-3375D625A32F}"/>
              </a:ext>
            </a:extLst>
          </p:cNvPr>
          <p:cNvSpPr/>
          <p:nvPr/>
        </p:nvSpPr>
        <p:spPr>
          <a:xfrm>
            <a:off x="4272699" y="86307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E31D3F45-87FF-4862-8658-38990815E66C}"/>
              </a:ext>
            </a:extLst>
          </p:cNvPr>
          <p:cNvSpPr txBox="1"/>
          <p:nvPr/>
        </p:nvSpPr>
        <p:spPr>
          <a:xfrm>
            <a:off x="5299935" y="400497"/>
            <a:ext cx="1699709" cy="369332"/>
          </a:xfrm>
          <a:prstGeom prst="rect">
            <a:avLst/>
          </a:prstGeom>
          <a:noFill/>
        </p:spPr>
        <p:txBody>
          <a:bodyPr wrap="square" rtlCol="0">
            <a:spAutoFit/>
          </a:bodyPr>
          <a:lstStyle/>
          <a:p>
            <a:pPr algn="ctr"/>
            <a:r>
              <a:rPr lang="nl-NL" dirty="0"/>
              <a:t>Research</a:t>
            </a:r>
            <a:endParaRPr lang="en-NL" dirty="0"/>
          </a:p>
        </p:txBody>
      </p:sp>
      <p:sp>
        <p:nvSpPr>
          <p:cNvPr id="13" name="Isosceles Triangle 12">
            <a:extLst>
              <a:ext uri="{FF2B5EF4-FFF2-40B4-BE49-F238E27FC236}">
                <a16:creationId xmlns:a16="http://schemas.microsoft.com/office/drawing/2014/main" id="{B172CB57-95F1-4EFC-8920-63336A4D8EEF}"/>
              </a:ext>
            </a:extLst>
          </p:cNvPr>
          <p:cNvSpPr/>
          <p:nvPr/>
        </p:nvSpPr>
        <p:spPr>
          <a:xfrm>
            <a:off x="5865790" y="86307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56645B70-BCBB-4621-8BE8-3944D1F534CE}"/>
              </a:ext>
            </a:extLst>
          </p:cNvPr>
          <p:cNvSpPr txBox="1"/>
          <p:nvPr/>
        </p:nvSpPr>
        <p:spPr>
          <a:xfrm>
            <a:off x="6915972" y="400497"/>
            <a:ext cx="1699709" cy="369332"/>
          </a:xfrm>
          <a:prstGeom prst="rect">
            <a:avLst/>
          </a:prstGeom>
          <a:noFill/>
        </p:spPr>
        <p:txBody>
          <a:bodyPr wrap="square" rtlCol="0">
            <a:spAutoFit/>
          </a:bodyPr>
          <a:lstStyle/>
          <a:p>
            <a:pPr algn="ctr"/>
            <a:r>
              <a:rPr lang="nl-NL" dirty="0"/>
              <a:t>Define</a:t>
            </a:r>
            <a:endParaRPr lang="en-NL" dirty="0"/>
          </a:p>
        </p:txBody>
      </p:sp>
      <p:sp>
        <p:nvSpPr>
          <p:cNvPr id="15" name="TextBox 14">
            <a:extLst>
              <a:ext uri="{FF2B5EF4-FFF2-40B4-BE49-F238E27FC236}">
                <a16:creationId xmlns:a16="http://schemas.microsoft.com/office/drawing/2014/main" id="{2D15657B-2EC6-4F93-B4F4-8EFF0950A8B9}"/>
              </a:ext>
            </a:extLst>
          </p:cNvPr>
          <p:cNvSpPr txBox="1"/>
          <p:nvPr/>
        </p:nvSpPr>
        <p:spPr>
          <a:xfrm>
            <a:off x="8532009" y="400497"/>
            <a:ext cx="1699709" cy="369332"/>
          </a:xfrm>
          <a:prstGeom prst="rect">
            <a:avLst/>
          </a:prstGeom>
          <a:noFill/>
        </p:spPr>
        <p:txBody>
          <a:bodyPr wrap="square" rtlCol="0">
            <a:spAutoFit/>
          </a:bodyPr>
          <a:lstStyle/>
          <a:p>
            <a:pPr algn="ctr"/>
            <a:r>
              <a:rPr lang="nl-NL" dirty="0"/>
              <a:t>Visualise</a:t>
            </a:r>
            <a:endParaRPr lang="en-NL" dirty="0"/>
          </a:p>
        </p:txBody>
      </p:sp>
      <p:sp>
        <p:nvSpPr>
          <p:cNvPr id="16" name="TextBox 15">
            <a:extLst>
              <a:ext uri="{FF2B5EF4-FFF2-40B4-BE49-F238E27FC236}">
                <a16:creationId xmlns:a16="http://schemas.microsoft.com/office/drawing/2014/main" id="{5584B6A2-B22F-45CC-97CD-FEC2104B15C9}"/>
              </a:ext>
            </a:extLst>
          </p:cNvPr>
          <p:cNvSpPr txBox="1"/>
          <p:nvPr/>
        </p:nvSpPr>
        <p:spPr>
          <a:xfrm>
            <a:off x="10148048" y="400497"/>
            <a:ext cx="1699709" cy="369332"/>
          </a:xfrm>
          <a:prstGeom prst="rect">
            <a:avLst/>
          </a:prstGeom>
          <a:noFill/>
        </p:spPr>
        <p:txBody>
          <a:bodyPr wrap="square" rtlCol="0">
            <a:spAutoFit/>
          </a:bodyPr>
          <a:lstStyle/>
          <a:p>
            <a:pPr algn="ctr"/>
            <a:r>
              <a:rPr lang="nl-NL" dirty="0"/>
              <a:t>Iterate</a:t>
            </a:r>
            <a:endParaRPr lang="en-NL" dirty="0"/>
          </a:p>
        </p:txBody>
      </p:sp>
      <p:sp>
        <p:nvSpPr>
          <p:cNvPr id="17" name="Slide Number Placeholder 16">
            <a:extLst>
              <a:ext uri="{FF2B5EF4-FFF2-40B4-BE49-F238E27FC236}">
                <a16:creationId xmlns:a16="http://schemas.microsoft.com/office/drawing/2014/main" id="{8D732045-7897-4CC4-8C4B-A80A71D3A6A2}"/>
              </a:ext>
            </a:extLst>
          </p:cNvPr>
          <p:cNvSpPr>
            <a:spLocks noGrp="1"/>
          </p:cNvSpPr>
          <p:nvPr>
            <p:ph type="sldNum" sz="quarter" idx="12"/>
          </p:nvPr>
        </p:nvSpPr>
        <p:spPr/>
        <p:txBody>
          <a:bodyPr/>
          <a:lstStyle/>
          <a:p>
            <a:fld id="{ED29C026-1046-4BD6-B8CA-464C91DF279B}" type="slidenum">
              <a:rPr lang="en-NL" smtClean="0"/>
              <a:t>12</a:t>
            </a:fld>
            <a:endParaRPr lang="en-NL"/>
          </a:p>
        </p:txBody>
      </p:sp>
      <p:sp>
        <p:nvSpPr>
          <p:cNvPr id="26" name="Content Placeholder 2">
            <a:extLst>
              <a:ext uri="{FF2B5EF4-FFF2-40B4-BE49-F238E27FC236}">
                <a16:creationId xmlns:a16="http://schemas.microsoft.com/office/drawing/2014/main" id="{6C7A42EA-5178-42C8-AAE9-F092D09A6498}"/>
              </a:ext>
            </a:extLst>
          </p:cNvPr>
          <p:cNvSpPr txBox="1">
            <a:spLocks/>
          </p:cNvSpPr>
          <p:nvPr/>
        </p:nvSpPr>
        <p:spPr>
          <a:xfrm>
            <a:off x="676275" y="2791326"/>
            <a:ext cx="10753725" cy="7447925"/>
          </a:xfrm>
          <a:prstGeom prst="rect">
            <a:avLst/>
          </a:prstGeom>
        </p:spPr>
        <p:txBody>
          <a:bodyPr/>
          <a:lstStyle>
            <a:lvl1pPr marL="121917" indent="-121917" algn="l" defTabSz="1219170" rtl="0" eaLnBrk="1" latinLnBrk="0" hangingPunct="1">
              <a:lnSpc>
                <a:spcPct val="85000"/>
              </a:lnSpc>
              <a:spcBef>
                <a:spcPts val="1733"/>
              </a:spcBef>
              <a:buFont typeface="Arial" pitchFamily="34" charset="0"/>
              <a:buChar char=" "/>
              <a:defRPr sz="3200" kern="1200">
                <a:solidFill>
                  <a:schemeClr val="tx1">
                    <a:lumMod val="85000"/>
                    <a:lumOff val="15000"/>
                  </a:schemeClr>
                </a:solidFill>
                <a:latin typeface="+mn-lt"/>
                <a:ea typeface="+mn-ea"/>
                <a:cs typeface="+mn-cs"/>
              </a:defRPr>
            </a:lvl1pPr>
            <a:lvl2pPr marL="365751" indent="-457189" algn="l" defTabSz="1219170" rtl="0" eaLnBrk="1" latinLnBrk="0" hangingPunct="1">
              <a:lnSpc>
                <a:spcPct val="85000"/>
              </a:lnSpc>
              <a:spcBef>
                <a:spcPts val="800"/>
              </a:spcBef>
              <a:buFont typeface="Arial" pitchFamily="34" charset="0"/>
              <a:buChar char=" "/>
              <a:defRPr sz="3200" kern="1200">
                <a:solidFill>
                  <a:schemeClr val="tx1">
                    <a:lumMod val="85000"/>
                    <a:lumOff val="15000"/>
                  </a:schemeClr>
                </a:solidFill>
                <a:latin typeface="+mn-lt"/>
                <a:ea typeface="+mn-ea"/>
                <a:cs typeface="+mn-cs"/>
              </a:defRPr>
            </a:lvl2pPr>
            <a:lvl3pPr marL="731502" indent="-731502" algn="l" defTabSz="1219170" rtl="0" eaLnBrk="1" latinLnBrk="0" hangingPunct="1">
              <a:lnSpc>
                <a:spcPct val="85000"/>
              </a:lnSpc>
              <a:spcBef>
                <a:spcPts val="800"/>
              </a:spcBef>
              <a:buFont typeface="Arial" pitchFamily="34" charset="0"/>
              <a:buChar char=" "/>
              <a:defRPr sz="2667" i="1" kern="1200">
                <a:solidFill>
                  <a:schemeClr val="tx1">
                    <a:lumMod val="85000"/>
                    <a:lumOff val="15000"/>
                  </a:schemeClr>
                </a:solidFill>
                <a:latin typeface="+mn-lt"/>
                <a:ea typeface="+mn-ea"/>
                <a:cs typeface="+mn-cs"/>
              </a:defRPr>
            </a:lvl3pPr>
            <a:lvl4pPr marL="1097253" indent="-109725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4pPr>
            <a:lvl5pPr marL="1463003" indent="-146300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5pPr>
            <a:lvl6pPr marL="159996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6pPr>
            <a:lvl7pPr marL="186662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7pPr>
            <a:lvl8pPr marL="213328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8pPr>
            <a:lvl9pPr marL="239994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9pPr>
          </a:lstStyle>
          <a:p>
            <a:pPr marL="0" indent="0">
              <a:lnSpc>
                <a:spcPct val="100000"/>
              </a:lnSpc>
              <a:buNone/>
            </a:pPr>
            <a:r>
              <a:rPr lang="nl-NL" sz="2400" b="1" dirty="0">
                <a:highlight>
                  <a:srgbClr val="FFFF00"/>
                </a:highlight>
              </a:rPr>
              <a:t>Next slide</a:t>
            </a:r>
          </a:p>
          <a:p>
            <a:pPr marL="0" indent="0">
              <a:buNone/>
            </a:pPr>
            <a:r>
              <a:rPr lang="nl-NL" sz="2400" dirty="0"/>
              <a:t>“This shows the ideal situation for a health system”</a:t>
            </a:r>
          </a:p>
          <a:p>
            <a:pPr marL="0" indent="0">
              <a:buNone/>
            </a:pPr>
            <a:r>
              <a:rPr lang="nl-NL" sz="2400" i="1" dirty="0"/>
              <a:t>Mention the four elements of the quadruple aim.</a:t>
            </a:r>
          </a:p>
          <a:p>
            <a:pPr marL="0" indent="0">
              <a:lnSpc>
                <a:spcPct val="100000"/>
              </a:lnSpc>
              <a:buNone/>
            </a:pPr>
            <a:r>
              <a:rPr lang="nl-NL" sz="2400" b="1" dirty="0">
                <a:highlight>
                  <a:srgbClr val="FFFF00"/>
                </a:highlight>
              </a:rPr>
              <a:t>Next slide</a:t>
            </a:r>
          </a:p>
          <a:p>
            <a:pPr marL="0" indent="0">
              <a:buNone/>
            </a:pPr>
            <a:r>
              <a:rPr lang="nl-NL" sz="2400" dirty="0"/>
              <a:t>“Micheal Porter, the international health organization and Philips have published studies about how to realize this transformation. It appears that five enablers are key in transforming to value based care. Those are …” (five enablers shown in slide)</a:t>
            </a:r>
          </a:p>
          <a:p>
            <a:pPr marL="0" indent="0">
              <a:lnSpc>
                <a:spcPct val="100000"/>
              </a:lnSpc>
              <a:buNone/>
            </a:pPr>
            <a:r>
              <a:rPr lang="nl-NL" sz="2400" b="1" dirty="0">
                <a:highlight>
                  <a:srgbClr val="FFFF00"/>
                </a:highlight>
              </a:rPr>
              <a:t>Next slide</a:t>
            </a:r>
          </a:p>
          <a:p>
            <a:endParaRPr lang="nl-NL" sz="2400" b="1" dirty="0">
              <a:solidFill>
                <a:schemeClr val="accent1"/>
              </a:solidFill>
              <a:latin typeface="Abadi MT Pro Extra Bold" panose="020B0902020104020204" pitchFamily="34" charset="0"/>
            </a:endParaRPr>
          </a:p>
          <a:p>
            <a:pPr marL="0" indent="0">
              <a:buNone/>
            </a:pPr>
            <a:r>
              <a:rPr lang="nl-NL" sz="2400" b="1" dirty="0">
                <a:solidFill>
                  <a:schemeClr val="accent1"/>
                </a:solidFill>
                <a:latin typeface="Abadi MT Pro Extra Bold" panose="020B0902020104020204" pitchFamily="34" charset="0"/>
              </a:rPr>
              <a:t>Discuss understanding </a:t>
            </a:r>
          </a:p>
          <a:p>
            <a:pPr marL="0" indent="0">
              <a:buNone/>
            </a:pPr>
            <a:r>
              <a:rPr lang="nl-NL" sz="2400" dirty="0">
                <a:solidFill>
                  <a:schemeClr val="bg1"/>
                </a:solidFill>
                <a:highlight>
                  <a:srgbClr val="008080"/>
                </a:highlight>
                <a:latin typeface="Abadi MT Pro Light" panose="020B0302020104020204" pitchFamily="34" charset="0"/>
              </a:rPr>
              <a:t>Is something in the overview unclear? </a:t>
            </a:r>
          </a:p>
          <a:p>
            <a:pPr marL="0" indent="0">
              <a:buNone/>
            </a:pPr>
            <a:r>
              <a:rPr lang="nl-NL" sz="2400" dirty="0">
                <a:solidFill>
                  <a:schemeClr val="bg1"/>
                </a:solidFill>
                <a:highlight>
                  <a:srgbClr val="008080"/>
                </a:highlight>
                <a:latin typeface="Abadi MT Pro Light" panose="020B0302020104020204" pitchFamily="34" charset="0"/>
              </a:rPr>
              <a:t>Who does agree on using the quadruple aim as a framework to guide the transformation? (hands up)</a:t>
            </a:r>
          </a:p>
          <a:p>
            <a:pPr marL="0" indent="0">
              <a:buNone/>
            </a:pPr>
            <a:endParaRPr lang="nl-NL" sz="2400" dirty="0">
              <a:solidFill>
                <a:schemeClr val="bg1"/>
              </a:solidFill>
              <a:latin typeface="Abadi MT Pro" panose="020B0502020104020204" pitchFamily="34" charset="0"/>
            </a:endParaRPr>
          </a:p>
          <a:p>
            <a:pPr marL="0" indent="0">
              <a:buNone/>
            </a:pPr>
            <a:endParaRPr lang="nl-NL" sz="2400" dirty="0"/>
          </a:p>
          <a:p>
            <a:pPr marL="0" indent="0">
              <a:buNone/>
            </a:pPr>
            <a:endParaRPr lang="nl-NL" sz="2400" dirty="0"/>
          </a:p>
          <a:p>
            <a:pPr marL="0" indent="0">
              <a:buNone/>
            </a:pPr>
            <a:endParaRPr lang="nl-NL" sz="2400" dirty="0"/>
          </a:p>
          <a:p>
            <a:endParaRPr lang="en-NL" sz="2400" dirty="0"/>
          </a:p>
        </p:txBody>
      </p:sp>
      <p:sp>
        <p:nvSpPr>
          <p:cNvPr id="19" name="Rectangle 18">
            <a:extLst>
              <a:ext uri="{FF2B5EF4-FFF2-40B4-BE49-F238E27FC236}">
                <a16:creationId xmlns:a16="http://schemas.microsoft.com/office/drawing/2014/main" id="{B0EF3CC9-70CC-41FE-B476-8C93FE953C32}"/>
              </a:ext>
            </a:extLst>
          </p:cNvPr>
          <p:cNvSpPr/>
          <p:nvPr/>
        </p:nvSpPr>
        <p:spPr>
          <a:xfrm>
            <a:off x="676275" y="1721916"/>
            <a:ext cx="2273699" cy="461665"/>
          </a:xfrm>
          <a:prstGeom prst="rect">
            <a:avLst/>
          </a:prstGeom>
        </p:spPr>
        <p:txBody>
          <a:bodyPr wrap="none">
            <a:spAutoFit/>
          </a:bodyPr>
          <a:lstStyle/>
          <a:p>
            <a:r>
              <a:rPr lang="nl-NL" sz="2400" dirty="0">
                <a:highlight>
                  <a:srgbClr val="C0C0C0"/>
                </a:highlight>
              </a:rPr>
              <a:t>Purpose sheet 1</a:t>
            </a:r>
            <a:endParaRPr lang="en-NL" sz="2400" dirty="0">
              <a:highlight>
                <a:srgbClr val="C0C0C0"/>
              </a:highlight>
            </a:endParaRPr>
          </a:p>
        </p:txBody>
      </p:sp>
    </p:spTree>
    <p:extLst>
      <p:ext uri="{BB962C8B-B14F-4D97-AF65-F5344CB8AC3E}">
        <p14:creationId xmlns:p14="http://schemas.microsoft.com/office/powerpoint/2010/main" val="2937455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1A1118E-B5A7-4988-BD79-A007739C1BC1}"/>
              </a:ext>
            </a:extLst>
          </p:cNvPr>
          <p:cNvSpPr/>
          <p:nvPr/>
        </p:nvSpPr>
        <p:spPr>
          <a:xfrm>
            <a:off x="1086523" y="86517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3" name="Oval 2">
            <a:extLst>
              <a:ext uri="{FF2B5EF4-FFF2-40B4-BE49-F238E27FC236}">
                <a16:creationId xmlns:a16="http://schemas.microsoft.com/office/drawing/2014/main" id="{85328C9D-D8DA-4C3E-A5EA-CECB2C2162E0}"/>
              </a:ext>
            </a:extLst>
          </p:cNvPr>
          <p:cNvSpPr/>
          <p:nvPr/>
        </p:nvSpPr>
        <p:spPr>
          <a:xfrm>
            <a:off x="10782747" y="86517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4" name="Straight Connector 3">
            <a:extLst>
              <a:ext uri="{FF2B5EF4-FFF2-40B4-BE49-F238E27FC236}">
                <a16:creationId xmlns:a16="http://schemas.microsoft.com/office/drawing/2014/main" id="{2E06D2F6-B627-4D14-9FC8-86732745DCA0}"/>
              </a:ext>
            </a:extLst>
          </p:cNvPr>
          <p:cNvCxnSpPr>
            <a:cxnSpLocks/>
            <a:stCxn id="2" idx="6"/>
            <a:endCxn id="3" idx="2"/>
          </p:cNvCxnSpPr>
          <p:nvPr/>
        </p:nvCxnSpPr>
        <p:spPr>
          <a:xfrm>
            <a:off x="1516829" y="1080326"/>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 name="Isosceles Triangle 4">
            <a:extLst>
              <a:ext uri="{FF2B5EF4-FFF2-40B4-BE49-F238E27FC236}">
                <a16:creationId xmlns:a16="http://schemas.microsoft.com/office/drawing/2014/main" id="{566D129C-FC2C-4FBB-A1CB-1BC9741A72E5}"/>
              </a:ext>
            </a:extLst>
          </p:cNvPr>
          <p:cNvSpPr/>
          <p:nvPr/>
        </p:nvSpPr>
        <p:spPr>
          <a:xfrm>
            <a:off x="9120815" y="865173"/>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6" name="Oval 5">
            <a:extLst>
              <a:ext uri="{FF2B5EF4-FFF2-40B4-BE49-F238E27FC236}">
                <a16:creationId xmlns:a16="http://schemas.microsoft.com/office/drawing/2014/main" id="{6F9E5CAB-1012-49CA-9685-289F6CE53E27}"/>
              </a:ext>
            </a:extLst>
          </p:cNvPr>
          <p:cNvSpPr/>
          <p:nvPr/>
        </p:nvSpPr>
        <p:spPr>
          <a:xfrm>
            <a:off x="2679611" y="865173"/>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2</a:t>
            </a:r>
            <a:endParaRPr lang="en-NL" dirty="0">
              <a:solidFill>
                <a:schemeClr val="bg1"/>
              </a:solidFill>
              <a:latin typeface="Abadi MT Pro" panose="020B0502020104020204" pitchFamily="34" charset="0"/>
            </a:endParaRPr>
          </a:p>
        </p:txBody>
      </p:sp>
      <p:sp>
        <p:nvSpPr>
          <p:cNvPr id="7" name="Oval 6">
            <a:extLst>
              <a:ext uri="{FF2B5EF4-FFF2-40B4-BE49-F238E27FC236}">
                <a16:creationId xmlns:a16="http://schemas.microsoft.com/office/drawing/2014/main" id="{A5AE50E4-E7F7-4D34-8EDF-15AE306EB823}"/>
              </a:ext>
            </a:extLst>
          </p:cNvPr>
          <p:cNvSpPr/>
          <p:nvPr/>
        </p:nvSpPr>
        <p:spPr>
          <a:xfrm>
            <a:off x="7527724" y="86517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8" name="TextBox 7">
            <a:extLst>
              <a:ext uri="{FF2B5EF4-FFF2-40B4-BE49-F238E27FC236}">
                <a16:creationId xmlns:a16="http://schemas.microsoft.com/office/drawing/2014/main" id="{7D14E24F-ECCB-4157-A00C-2F98FF2ED6DD}"/>
              </a:ext>
            </a:extLst>
          </p:cNvPr>
          <p:cNvSpPr txBox="1"/>
          <p:nvPr/>
        </p:nvSpPr>
        <p:spPr>
          <a:xfrm>
            <a:off x="451824" y="402594"/>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9" name="TextBox 8">
            <a:extLst>
              <a:ext uri="{FF2B5EF4-FFF2-40B4-BE49-F238E27FC236}">
                <a16:creationId xmlns:a16="http://schemas.microsoft.com/office/drawing/2014/main" id="{44005AFF-A1BC-48ED-8B4C-52D79910ADC8}"/>
              </a:ext>
            </a:extLst>
          </p:cNvPr>
          <p:cNvSpPr txBox="1"/>
          <p:nvPr/>
        </p:nvSpPr>
        <p:spPr>
          <a:xfrm>
            <a:off x="2067861" y="402594"/>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Brainstorm</a:t>
            </a:r>
            <a:endParaRPr lang="en-NL" dirty="0">
              <a:solidFill>
                <a:schemeClr val="accent1"/>
              </a:solidFill>
              <a:latin typeface="Abadi MT Pro Extra Bold" panose="020B0902020104020204" pitchFamily="34" charset="0"/>
            </a:endParaRPr>
          </a:p>
        </p:txBody>
      </p:sp>
      <p:sp>
        <p:nvSpPr>
          <p:cNvPr id="10" name="TextBox 9">
            <a:extLst>
              <a:ext uri="{FF2B5EF4-FFF2-40B4-BE49-F238E27FC236}">
                <a16:creationId xmlns:a16="http://schemas.microsoft.com/office/drawing/2014/main" id="{3EA1B3A6-EBFB-4712-B83C-3C33B3DB7669}"/>
              </a:ext>
            </a:extLst>
          </p:cNvPr>
          <p:cNvSpPr txBox="1"/>
          <p:nvPr/>
        </p:nvSpPr>
        <p:spPr>
          <a:xfrm>
            <a:off x="3683898" y="402594"/>
            <a:ext cx="1699709" cy="369332"/>
          </a:xfrm>
          <a:prstGeom prst="rect">
            <a:avLst/>
          </a:prstGeom>
          <a:noFill/>
        </p:spPr>
        <p:txBody>
          <a:bodyPr wrap="square" rtlCol="0">
            <a:spAutoFit/>
          </a:bodyPr>
          <a:lstStyle/>
          <a:p>
            <a:pPr algn="ctr"/>
            <a:r>
              <a:rPr lang="nl-NL" dirty="0"/>
              <a:t>Prioritize</a:t>
            </a:r>
            <a:endParaRPr lang="en-NL" dirty="0"/>
          </a:p>
        </p:txBody>
      </p:sp>
      <p:sp>
        <p:nvSpPr>
          <p:cNvPr id="11" name="Oval 10">
            <a:extLst>
              <a:ext uri="{FF2B5EF4-FFF2-40B4-BE49-F238E27FC236}">
                <a16:creationId xmlns:a16="http://schemas.microsoft.com/office/drawing/2014/main" id="{1D1619EF-A798-4CE9-BC01-3375D625A32F}"/>
              </a:ext>
            </a:extLst>
          </p:cNvPr>
          <p:cNvSpPr/>
          <p:nvPr/>
        </p:nvSpPr>
        <p:spPr>
          <a:xfrm>
            <a:off x="4272699" y="86517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E31D3F45-87FF-4862-8658-38990815E66C}"/>
              </a:ext>
            </a:extLst>
          </p:cNvPr>
          <p:cNvSpPr txBox="1"/>
          <p:nvPr/>
        </p:nvSpPr>
        <p:spPr>
          <a:xfrm>
            <a:off x="5299935" y="402594"/>
            <a:ext cx="1699709" cy="369332"/>
          </a:xfrm>
          <a:prstGeom prst="rect">
            <a:avLst/>
          </a:prstGeom>
          <a:noFill/>
        </p:spPr>
        <p:txBody>
          <a:bodyPr wrap="square" rtlCol="0">
            <a:spAutoFit/>
          </a:bodyPr>
          <a:lstStyle/>
          <a:p>
            <a:pPr algn="ctr"/>
            <a:r>
              <a:rPr lang="nl-NL" dirty="0"/>
              <a:t>Research</a:t>
            </a:r>
            <a:endParaRPr lang="en-NL" dirty="0"/>
          </a:p>
        </p:txBody>
      </p:sp>
      <p:sp>
        <p:nvSpPr>
          <p:cNvPr id="13" name="Isosceles Triangle 12">
            <a:extLst>
              <a:ext uri="{FF2B5EF4-FFF2-40B4-BE49-F238E27FC236}">
                <a16:creationId xmlns:a16="http://schemas.microsoft.com/office/drawing/2014/main" id="{B172CB57-95F1-4EFC-8920-63336A4D8EEF}"/>
              </a:ext>
            </a:extLst>
          </p:cNvPr>
          <p:cNvSpPr/>
          <p:nvPr/>
        </p:nvSpPr>
        <p:spPr>
          <a:xfrm>
            <a:off x="5865790" y="865173"/>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56645B70-BCBB-4621-8BE8-3944D1F534CE}"/>
              </a:ext>
            </a:extLst>
          </p:cNvPr>
          <p:cNvSpPr txBox="1"/>
          <p:nvPr/>
        </p:nvSpPr>
        <p:spPr>
          <a:xfrm>
            <a:off x="6915972" y="402594"/>
            <a:ext cx="1699709" cy="369332"/>
          </a:xfrm>
          <a:prstGeom prst="rect">
            <a:avLst/>
          </a:prstGeom>
          <a:noFill/>
        </p:spPr>
        <p:txBody>
          <a:bodyPr wrap="square" rtlCol="0">
            <a:spAutoFit/>
          </a:bodyPr>
          <a:lstStyle/>
          <a:p>
            <a:pPr algn="ctr"/>
            <a:r>
              <a:rPr lang="nl-NL" dirty="0"/>
              <a:t>Define</a:t>
            </a:r>
            <a:endParaRPr lang="en-NL" dirty="0"/>
          </a:p>
        </p:txBody>
      </p:sp>
      <p:sp>
        <p:nvSpPr>
          <p:cNvPr id="15" name="TextBox 14">
            <a:extLst>
              <a:ext uri="{FF2B5EF4-FFF2-40B4-BE49-F238E27FC236}">
                <a16:creationId xmlns:a16="http://schemas.microsoft.com/office/drawing/2014/main" id="{2D15657B-2EC6-4F93-B4F4-8EFF0950A8B9}"/>
              </a:ext>
            </a:extLst>
          </p:cNvPr>
          <p:cNvSpPr txBox="1"/>
          <p:nvPr/>
        </p:nvSpPr>
        <p:spPr>
          <a:xfrm>
            <a:off x="8532009" y="402594"/>
            <a:ext cx="1699709" cy="369332"/>
          </a:xfrm>
          <a:prstGeom prst="rect">
            <a:avLst/>
          </a:prstGeom>
          <a:noFill/>
        </p:spPr>
        <p:txBody>
          <a:bodyPr wrap="square" rtlCol="0">
            <a:spAutoFit/>
          </a:bodyPr>
          <a:lstStyle/>
          <a:p>
            <a:pPr algn="ctr"/>
            <a:r>
              <a:rPr lang="nl-NL" dirty="0"/>
              <a:t>Visualise</a:t>
            </a:r>
            <a:endParaRPr lang="en-NL" dirty="0"/>
          </a:p>
        </p:txBody>
      </p:sp>
      <p:sp>
        <p:nvSpPr>
          <p:cNvPr id="16" name="TextBox 15">
            <a:extLst>
              <a:ext uri="{FF2B5EF4-FFF2-40B4-BE49-F238E27FC236}">
                <a16:creationId xmlns:a16="http://schemas.microsoft.com/office/drawing/2014/main" id="{5584B6A2-B22F-45CC-97CD-FEC2104B15C9}"/>
              </a:ext>
            </a:extLst>
          </p:cNvPr>
          <p:cNvSpPr txBox="1"/>
          <p:nvPr/>
        </p:nvSpPr>
        <p:spPr>
          <a:xfrm>
            <a:off x="10148048" y="402594"/>
            <a:ext cx="1699709" cy="369332"/>
          </a:xfrm>
          <a:prstGeom prst="rect">
            <a:avLst/>
          </a:prstGeom>
          <a:noFill/>
        </p:spPr>
        <p:txBody>
          <a:bodyPr wrap="square" rtlCol="0">
            <a:spAutoFit/>
          </a:bodyPr>
          <a:lstStyle/>
          <a:p>
            <a:pPr algn="ctr"/>
            <a:r>
              <a:rPr lang="nl-NL" dirty="0"/>
              <a:t>Iterate</a:t>
            </a:r>
            <a:endParaRPr lang="en-NL" dirty="0"/>
          </a:p>
        </p:txBody>
      </p:sp>
      <p:sp>
        <p:nvSpPr>
          <p:cNvPr id="20" name="Content Placeholder 19">
            <a:extLst>
              <a:ext uri="{FF2B5EF4-FFF2-40B4-BE49-F238E27FC236}">
                <a16:creationId xmlns:a16="http://schemas.microsoft.com/office/drawing/2014/main" id="{1833EA47-6590-44C3-8B76-6297EC588205}"/>
              </a:ext>
            </a:extLst>
          </p:cNvPr>
          <p:cNvSpPr>
            <a:spLocks noGrp="1"/>
          </p:cNvSpPr>
          <p:nvPr>
            <p:ph idx="1"/>
          </p:nvPr>
        </p:nvSpPr>
        <p:spPr>
          <a:xfrm>
            <a:off x="676275" y="2791326"/>
            <a:ext cx="10753725" cy="10097359"/>
          </a:xfrm>
        </p:spPr>
        <p:txBody>
          <a:bodyPr>
            <a:normAutofit/>
          </a:bodyPr>
          <a:lstStyle/>
          <a:p>
            <a:pPr marL="0" indent="0">
              <a:buNone/>
            </a:pPr>
            <a:r>
              <a:rPr lang="nl-NL" dirty="0">
                <a:solidFill>
                  <a:schemeClr val="accent1"/>
                </a:solidFill>
                <a:latin typeface="Abadi MT Pro Extra Bold" panose="020B0902020104020204" pitchFamily="34" charset="0"/>
              </a:rPr>
              <a:t>Highlight which challenges in the global issue we recognize</a:t>
            </a:r>
          </a:p>
          <a:p>
            <a:pPr marL="0" indent="0">
              <a:buNone/>
            </a:pPr>
            <a:r>
              <a:rPr lang="nl-NL" dirty="0">
                <a:highlight>
                  <a:srgbClr val="FFFF00"/>
                </a:highlight>
              </a:rPr>
              <a:t>Go to sheet 2, hand out post its if not on table yet</a:t>
            </a:r>
          </a:p>
          <a:p>
            <a:pPr marL="0" indent="0">
              <a:buNone/>
            </a:pPr>
            <a:r>
              <a:rPr lang="nl-NL" dirty="0">
                <a:solidFill>
                  <a:schemeClr val="bg1"/>
                </a:solidFill>
                <a:highlight>
                  <a:srgbClr val="008080"/>
                </a:highlight>
              </a:rPr>
              <a:t>Which of the global challenges do we recognize? </a:t>
            </a:r>
          </a:p>
          <a:p>
            <a:pPr marL="0" indent="0">
              <a:buNone/>
            </a:pPr>
            <a:r>
              <a:rPr lang="nl-NL" dirty="0">
                <a:highlight>
                  <a:srgbClr val="FFFF00"/>
                </a:highlight>
              </a:rPr>
              <a:t>Highlight the ones on the paper that are mentioned and agreed</a:t>
            </a:r>
          </a:p>
          <a:p>
            <a:pPr marL="0" indent="0">
              <a:buNone/>
            </a:pPr>
            <a:r>
              <a:rPr lang="nl-NL" i="1" dirty="0"/>
              <a:t>If people bring up ideas, explain they have to write it down on post its</a:t>
            </a:r>
          </a:p>
          <a:p>
            <a:pPr marL="0" indent="0">
              <a:buNone/>
            </a:pPr>
            <a:r>
              <a:rPr lang="nl-NL" dirty="0">
                <a:solidFill>
                  <a:schemeClr val="accent1"/>
                </a:solidFill>
                <a:latin typeface="Abadi MT Pro Extra Bold" panose="020B0902020104020204" pitchFamily="34" charset="0"/>
              </a:rPr>
              <a:t>Brainstorm on local challenges</a:t>
            </a:r>
          </a:p>
          <a:p>
            <a:pPr marL="0" indent="0">
              <a:buNone/>
            </a:pPr>
            <a:r>
              <a:rPr lang="nl-NL" dirty="0">
                <a:solidFill>
                  <a:schemeClr val="bg1"/>
                </a:solidFill>
                <a:highlight>
                  <a:srgbClr val="008080"/>
                </a:highlight>
              </a:rPr>
              <a:t>Take 2 minutes to write down your ideas and examples in the highlighted areas</a:t>
            </a:r>
          </a:p>
          <a:p>
            <a:pPr marL="0" indent="0">
              <a:buNone/>
            </a:pPr>
            <a:r>
              <a:rPr lang="nl-NL" i="1" dirty="0"/>
              <a:t>Give a few examples of local challenges</a:t>
            </a:r>
          </a:p>
          <a:p>
            <a:pPr marL="0" indent="0">
              <a:buNone/>
            </a:pPr>
            <a:r>
              <a:rPr lang="nl-NL" dirty="0">
                <a:solidFill>
                  <a:schemeClr val="accent1"/>
                </a:solidFill>
                <a:latin typeface="Abadi MT Pro Extra Bold" panose="020B0902020104020204" pitchFamily="34" charset="0"/>
              </a:rPr>
              <a:t>Organize challenges on a map</a:t>
            </a:r>
          </a:p>
          <a:p>
            <a:pPr marL="0" indent="0">
              <a:buNone/>
            </a:pPr>
            <a:r>
              <a:rPr lang="nl-NL" dirty="0">
                <a:highlight>
                  <a:srgbClr val="FFFF00"/>
                </a:highlight>
              </a:rPr>
              <a:t>Next slide</a:t>
            </a:r>
          </a:p>
          <a:p>
            <a:pPr marL="0" indent="0">
              <a:buNone/>
            </a:pPr>
            <a:r>
              <a:rPr lang="nl-NL" dirty="0"/>
              <a:t>“We are going to categorize the ideas in 2 areas: systemic and non-systemic challeges.”</a:t>
            </a:r>
          </a:p>
          <a:p>
            <a:pPr marL="0" indent="0">
              <a:buNone/>
            </a:pPr>
            <a:r>
              <a:rPr lang="nl-NL" dirty="0"/>
              <a:t>“The challenges that are systemic challenges often affect multiple stakeholders and addresses the socio-technical system. This means that not only a product or one service is part of the concern, but a bigger system around it.”</a:t>
            </a:r>
          </a:p>
          <a:p>
            <a:pPr marL="0" indent="0">
              <a:buNone/>
            </a:pPr>
            <a:r>
              <a:rPr lang="nl-NL" dirty="0">
                <a:solidFill>
                  <a:schemeClr val="bg1"/>
                </a:solidFill>
                <a:highlight>
                  <a:srgbClr val="008080"/>
                </a:highlight>
              </a:rPr>
              <a:t>Can everyone stand up, come to the sheet and bring their post its?</a:t>
            </a:r>
            <a:endParaRPr lang="nl-NL" dirty="0"/>
          </a:p>
          <a:p>
            <a:pPr marL="0" indent="0">
              <a:buNone/>
            </a:pPr>
            <a:r>
              <a:rPr lang="nl-NL" dirty="0">
                <a:highlight>
                  <a:srgbClr val="FFFF00"/>
                </a:highlight>
              </a:rPr>
              <a:t>Organize the challenges on the quadruple aim and place it in one of the circles. </a:t>
            </a:r>
          </a:p>
          <a:p>
            <a:pPr marL="0" indent="0">
              <a:buNone/>
            </a:pPr>
            <a:r>
              <a:rPr lang="nl-NL" i="1" dirty="0"/>
              <a:t>Check if it is relevant to cluster multiple challenges into a bigger challenge</a:t>
            </a:r>
          </a:p>
        </p:txBody>
      </p:sp>
      <p:sp>
        <p:nvSpPr>
          <p:cNvPr id="17" name="Slide Number Placeholder 16">
            <a:extLst>
              <a:ext uri="{FF2B5EF4-FFF2-40B4-BE49-F238E27FC236}">
                <a16:creationId xmlns:a16="http://schemas.microsoft.com/office/drawing/2014/main" id="{13AA4D0A-2524-4237-8D94-89222299D5A5}"/>
              </a:ext>
            </a:extLst>
          </p:cNvPr>
          <p:cNvSpPr>
            <a:spLocks noGrp="1"/>
          </p:cNvSpPr>
          <p:nvPr>
            <p:ph type="sldNum" sz="quarter" idx="12"/>
          </p:nvPr>
        </p:nvSpPr>
        <p:spPr/>
        <p:txBody>
          <a:bodyPr/>
          <a:lstStyle/>
          <a:p>
            <a:fld id="{ED29C026-1046-4BD6-B8CA-464C91DF279B}" type="slidenum">
              <a:rPr lang="en-NL" smtClean="0"/>
              <a:t>13</a:t>
            </a:fld>
            <a:endParaRPr lang="en-NL" dirty="0"/>
          </a:p>
        </p:txBody>
      </p:sp>
      <p:sp>
        <p:nvSpPr>
          <p:cNvPr id="19" name="Rectangle 18">
            <a:extLst>
              <a:ext uri="{FF2B5EF4-FFF2-40B4-BE49-F238E27FC236}">
                <a16:creationId xmlns:a16="http://schemas.microsoft.com/office/drawing/2014/main" id="{28099B1B-1E5F-4420-A40E-389D05A9FC59}"/>
              </a:ext>
            </a:extLst>
          </p:cNvPr>
          <p:cNvSpPr/>
          <p:nvPr/>
        </p:nvSpPr>
        <p:spPr>
          <a:xfrm>
            <a:off x="676275" y="1721916"/>
            <a:ext cx="2273699" cy="461665"/>
          </a:xfrm>
          <a:prstGeom prst="rect">
            <a:avLst/>
          </a:prstGeom>
        </p:spPr>
        <p:txBody>
          <a:bodyPr wrap="none">
            <a:spAutoFit/>
          </a:bodyPr>
          <a:lstStyle/>
          <a:p>
            <a:r>
              <a:rPr lang="nl-NL" sz="2400" dirty="0">
                <a:highlight>
                  <a:srgbClr val="C0C0C0"/>
                </a:highlight>
              </a:rPr>
              <a:t>Purpose sheet 2</a:t>
            </a:r>
            <a:endParaRPr lang="en-NL" sz="2400" dirty="0">
              <a:highlight>
                <a:srgbClr val="C0C0C0"/>
              </a:highlight>
            </a:endParaRPr>
          </a:p>
        </p:txBody>
      </p:sp>
    </p:spTree>
    <p:extLst>
      <p:ext uri="{BB962C8B-B14F-4D97-AF65-F5344CB8AC3E}">
        <p14:creationId xmlns:p14="http://schemas.microsoft.com/office/powerpoint/2010/main" val="62776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CD78EA4E-C9C5-4527-9B33-DEFE3CFFC532}"/>
              </a:ext>
            </a:extLst>
          </p:cNvPr>
          <p:cNvSpPr/>
          <p:nvPr/>
        </p:nvSpPr>
        <p:spPr>
          <a:xfrm>
            <a:off x="1086523"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29" name="Oval 28">
            <a:extLst>
              <a:ext uri="{FF2B5EF4-FFF2-40B4-BE49-F238E27FC236}">
                <a16:creationId xmlns:a16="http://schemas.microsoft.com/office/drawing/2014/main" id="{B62249E1-CA7C-477C-9C8B-B15572FC8666}"/>
              </a:ext>
            </a:extLst>
          </p:cNvPr>
          <p:cNvSpPr/>
          <p:nvPr/>
        </p:nvSpPr>
        <p:spPr>
          <a:xfrm>
            <a:off x="10782747"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33" name="Straight Connector 32">
            <a:extLst>
              <a:ext uri="{FF2B5EF4-FFF2-40B4-BE49-F238E27FC236}">
                <a16:creationId xmlns:a16="http://schemas.microsoft.com/office/drawing/2014/main" id="{EFA0E630-3CBC-4E79-8B62-D90CFB29E21B}"/>
              </a:ext>
            </a:extLst>
          </p:cNvPr>
          <p:cNvCxnSpPr>
            <a:cxnSpLocks/>
            <a:stCxn id="25" idx="6"/>
            <a:endCxn id="29" idx="2"/>
          </p:cNvCxnSpPr>
          <p:nvPr/>
        </p:nvCxnSpPr>
        <p:spPr>
          <a:xfrm>
            <a:off x="1516829" y="109220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4" name="Isosceles Triangle 33">
            <a:extLst>
              <a:ext uri="{FF2B5EF4-FFF2-40B4-BE49-F238E27FC236}">
                <a16:creationId xmlns:a16="http://schemas.microsoft.com/office/drawing/2014/main" id="{2E0DD048-7E44-4685-ACAB-0E0D04F1C937}"/>
              </a:ext>
            </a:extLst>
          </p:cNvPr>
          <p:cNvSpPr/>
          <p:nvPr/>
        </p:nvSpPr>
        <p:spPr>
          <a:xfrm>
            <a:off x="9120815" y="8770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35" name="Oval 34">
            <a:extLst>
              <a:ext uri="{FF2B5EF4-FFF2-40B4-BE49-F238E27FC236}">
                <a16:creationId xmlns:a16="http://schemas.microsoft.com/office/drawing/2014/main" id="{DD61CE00-5E48-4CC7-A791-2D6DE82D58CB}"/>
              </a:ext>
            </a:extLst>
          </p:cNvPr>
          <p:cNvSpPr/>
          <p:nvPr/>
        </p:nvSpPr>
        <p:spPr>
          <a:xfrm>
            <a:off x="2679611"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36" name="Oval 35">
            <a:extLst>
              <a:ext uri="{FF2B5EF4-FFF2-40B4-BE49-F238E27FC236}">
                <a16:creationId xmlns:a16="http://schemas.microsoft.com/office/drawing/2014/main" id="{95ECAFC4-596D-47A8-905F-61041221BD62}"/>
              </a:ext>
            </a:extLst>
          </p:cNvPr>
          <p:cNvSpPr/>
          <p:nvPr/>
        </p:nvSpPr>
        <p:spPr>
          <a:xfrm>
            <a:off x="7527724"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37" name="TextBox 36">
            <a:extLst>
              <a:ext uri="{FF2B5EF4-FFF2-40B4-BE49-F238E27FC236}">
                <a16:creationId xmlns:a16="http://schemas.microsoft.com/office/drawing/2014/main" id="{AF520590-67A6-4159-855A-838DE1C0BE91}"/>
              </a:ext>
            </a:extLst>
          </p:cNvPr>
          <p:cNvSpPr txBox="1"/>
          <p:nvPr/>
        </p:nvSpPr>
        <p:spPr>
          <a:xfrm>
            <a:off x="451824" y="414468"/>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38" name="TextBox 37">
            <a:extLst>
              <a:ext uri="{FF2B5EF4-FFF2-40B4-BE49-F238E27FC236}">
                <a16:creationId xmlns:a16="http://schemas.microsoft.com/office/drawing/2014/main" id="{089F174F-3F00-4E81-9756-58C2FB59D8B6}"/>
              </a:ext>
            </a:extLst>
          </p:cNvPr>
          <p:cNvSpPr txBox="1"/>
          <p:nvPr/>
        </p:nvSpPr>
        <p:spPr>
          <a:xfrm>
            <a:off x="2067861" y="414468"/>
            <a:ext cx="1699709" cy="369332"/>
          </a:xfrm>
          <a:prstGeom prst="rect">
            <a:avLst/>
          </a:prstGeom>
          <a:noFill/>
        </p:spPr>
        <p:txBody>
          <a:bodyPr wrap="square" rtlCol="0">
            <a:spAutoFit/>
          </a:bodyPr>
          <a:lstStyle/>
          <a:p>
            <a:pPr algn="ctr"/>
            <a:r>
              <a:rPr lang="nl-NL" dirty="0"/>
              <a:t>Brainstorm</a:t>
            </a:r>
            <a:endParaRPr lang="en-NL" dirty="0"/>
          </a:p>
        </p:txBody>
      </p:sp>
      <p:sp>
        <p:nvSpPr>
          <p:cNvPr id="39" name="TextBox 38">
            <a:extLst>
              <a:ext uri="{FF2B5EF4-FFF2-40B4-BE49-F238E27FC236}">
                <a16:creationId xmlns:a16="http://schemas.microsoft.com/office/drawing/2014/main" id="{B3755E9F-7665-4E14-89C7-671C105ECF1F}"/>
              </a:ext>
            </a:extLst>
          </p:cNvPr>
          <p:cNvSpPr txBox="1"/>
          <p:nvPr/>
        </p:nvSpPr>
        <p:spPr>
          <a:xfrm>
            <a:off x="3683898" y="414468"/>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Prioritize</a:t>
            </a:r>
            <a:endParaRPr lang="en-NL" dirty="0">
              <a:solidFill>
                <a:schemeClr val="accent1"/>
              </a:solidFill>
              <a:latin typeface="Abadi MT Pro Extra Bold" panose="020B0902020104020204" pitchFamily="34" charset="0"/>
            </a:endParaRPr>
          </a:p>
        </p:txBody>
      </p:sp>
      <p:sp>
        <p:nvSpPr>
          <p:cNvPr id="40" name="Oval 39">
            <a:extLst>
              <a:ext uri="{FF2B5EF4-FFF2-40B4-BE49-F238E27FC236}">
                <a16:creationId xmlns:a16="http://schemas.microsoft.com/office/drawing/2014/main" id="{4C301F90-8F40-4858-B66C-F0D57E1A9565}"/>
              </a:ext>
            </a:extLst>
          </p:cNvPr>
          <p:cNvSpPr/>
          <p:nvPr/>
        </p:nvSpPr>
        <p:spPr>
          <a:xfrm>
            <a:off x="4272699" y="877047"/>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3</a:t>
            </a:r>
            <a:endParaRPr lang="en-NL" dirty="0">
              <a:solidFill>
                <a:schemeClr val="bg1"/>
              </a:solidFill>
              <a:latin typeface="Abadi MT Pro" panose="020B0502020104020204" pitchFamily="34" charset="0"/>
            </a:endParaRPr>
          </a:p>
        </p:txBody>
      </p:sp>
      <p:sp>
        <p:nvSpPr>
          <p:cNvPr id="41" name="TextBox 40">
            <a:extLst>
              <a:ext uri="{FF2B5EF4-FFF2-40B4-BE49-F238E27FC236}">
                <a16:creationId xmlns:a16="http://schemas.microsoft.com/office/drawing/2014/main" id="{06A6B9E6-96D8-4E0D-AC9D-759AF91290BA}"/>
              </a:ext>
            </a:extLst>
          </p:cNvPr>
          <p:cNvSpPr txBox="1"/>
          <p:nvPr/>
        </p:nvSpPr>
        <p:spPr>
          <a:xfrm>
            <a:off x="5299935" y="414468"/>
            <a:ext cx="1699709" cy="369332"/>
          </a:xfrm>
          <a:prstGeom prst="rect">
            <a:avLst/>
          </a:prstGeom>
          <a:noFill/>
        </p:spPr>
        <p:txBody>
          <a:bodyPr wrap="square" rtlCol="0">
            <a:spAutoFit/>
          </a:bodyPr>
          <a:lstStyle/>
          <a:p>
            <a:pPr algn="ctr"/>
            <a:r>
              <a:rPr lang="nl-NL" dirty="0"/>
              <a:t>Research</a:t>
            </a:r>
            <a:endParaRPr lang="en-NL" dirty="0"/>
          </a:p>
        </p:txBody>
      </p:sp>
      <p:sp>
        <p:nvSpPr>
          <p:cNvPr id="42" name="Isosceles Triangle 41">
            <a:extLst>
              <a:ext uri="{FF2B5EF4-FFF2-40B4-BE49-F238E27FC236}">
                <a16:creationId xmlns:a16="http://schemas.microsoft.com/office/drawing/2014/main" id="{11A76614-7B1C-432A-A4F4-AC5351996A7A}"/>
              </a:ext>
            </a:extLst>
          </p:cNvPr>
          <p:cNvSpPr/>
          <p:nvPr/>
        </p:nvSpPr>
        <p:spPr>
          <a:xfrm>
            <a:off x="5865790" y="8770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43" name="TextBox 42">
            <a:extLst>
              <a:ext uri="{FF2B5EF4-FFF2-40B4-BE49-F238E27FC236}">
                <a16:creationId xmlns:a16="http://schemas.microsoft.com/office/drawing/2014/main" id="{2287C1AD-D3BE-4DF4-B569-DB8F40E132AD}"/>
              </a:ext>
            </a:extLst>
          </p:cNvPr>
          <p:cNvSpPr txBox="1"/>
          <p:nvPr/>
        </p:nvSpPr>
        <p:spPr>
          <a:xfrm>
            <a:off x="6915972" y="414468"/>
            <a:ext cx="1699709" cy="369332"/>
          </a:xfrm>
          <a:prstGeom prst="rect">
            <a:avLst/>
          </a:prstGeom>
          <a:noFill/>
        </p:spPr>
        <p:txBody>
          <a:bodyPr wrap="square" rtlCol="0">
            <a:spAutoFit/>
          </a:bodyPr>
          <a:lstStyle/>
          <a:p>
            <a:pPr algn="ctr"/>
            <a:r>
              <a:rPr lang="nl-NL" dirty="0"/>
              <a:t>Define</a:t>
            </a:r>
            <a:endParaRPr lang="en-NL" dirty="0"/>
          </a:p>
        </p:txBody>
      </p:sp>
      <p:sp>
        <p:nvSpPr>
          <p:cNvPr id="44" name="TextBox 43">
            <a:extLst>
              <a:ext uri="{FF2B5EF4-FFF2-40B4-BE49-F238E27FC236}">
                <a16:creationId xmlns:a16="http://schemas.microsoft.com/office/drawing/2014/main" id="{2A69D8F9-06B3-46FC-9702-FB8AFA243BB7}"/>
              </a:ext>
            </a:extLst>
          </p:cNvPr>
          <p:cNvSpPr txBox="1"/>
          <p:nvPr/>
        </p:nvSpPr>
        <p:spPr>
          <a:xfrm>
            <a:off x="8532009" y="414468"/>
            <a:ext cx="1699709" cy="369332"/>
          </a:xfrm>
          <a:prstGeom prst="rect">
            <a:avLst/>
          </a:prstGeom>
          <a:noFill/>
        </p:spPr>
        <p:txBody>
          <a:bodyPr wrap="square" rtlCol="0">
            <a:spAutoFit/>
          </a:bodyPr>
          <a:lstStyle/>
          <a:p>
            <a:pPr algn="ctr"/>
            <a:r>
              <a:rPr lang="nl-NL" dirty="0"/>
              <a:t>Visualise</a:t>
            </a:r>
            <a:endParaRPr lang="en-NL" dirty="0"/>
          </a:p>
        </p:txBody>
      </p:sp>
      <p:sp>
        <p:nvSpPr>
          <p:cNvPr id="45" name="TextBox 44">
            <a:extLst>
              <a:ext uri="{FF2B5EF4-FFF2-40B4-BE49-F238E27FC236}">
                <a16:creationId xmlns:a16="http://schemas.microsoft.com/office/drawing/2014/main" id="{D2421BFA-6DF8-4011-BBA3-3336B9873DCA}"/>
              </a:ext>
            </a:extLst>
          </p:cNvPr>
          <p:cNvSpPr txBox="1"/>
          <p:nvPr/>
        </p:nvSpPr>
        <p:spPr>
          <a:xfrm>
            <a:off x="10148048" y="414468"/>
            <a:ext cx="1699709" cy="369332"/>
          </a:xfrm>
          <a:prstGeom prst="rect">
            <a:avLst/>
          </a:prstGeom>
          <a:noFill/>
        </p:spPr>
        <p:txBody>
          <a:bodyPr wrap="square" rtlCol="0">
            <a:spAutoFit/>
          </a:bodyPr>
          <a:lstStyle/>
          <a:p>
            <a:pPr algn="ctr"/>
            <a:r>
              <a:rPr lang="nl-NL" dirty="0"/>
              <a:t>Iterate</a:t>
            </a:r>
            <a:endParaRPr lang="en-NL" dirty="0"/>
          </a:p>
        </p:txBody>
      </p:sp>
      <p:sp>
        <p:nvSpPr>
          <p:cNvPr id="4" name="Content Placeholder 3">
            <a:extLst>
              <a:ext uri="{FF2B5EF4-FFF2-40B4-BE49-F238E27FC236}">
                <a16:creationId xmlns:a16="http://schemas.microsoft.com/office/drawing/2014/main" id="{FF511A26-FBD5-4C28-A3FC-43257E9E0921}"/>
              </a:ext>
            </a:extLst>
          </p:cNvPr>
          <p:cNvSpPr>
            <a:spLocks noGrp="1"/>
          </p:cNvSpPr>
          <p:nvPr>
            <p:ph idx="1"/>
          </p:nvPr>
        </p:nvSpPr>
        <p:spPr>
          <a:xfrm>
            <a:off x="676275" y="2791326"/>
            <a:ext cx="10753725" cy="7572667"/>
          </a:xfrm>
        </p:spPr>
        <p:txBody>
          <a:bodyPr>
            <a:normAutofit/>
          </a:bodyPr>
          <a:lstStyle/>
          <a:p>
            <a:pPr marL="0" indent="0">
              <a:buNone/>
            </a:pPr>
            <a:r>
              <a:rPr lang="nl-NL" dirty="0">
                <a:solidFill>
                  <a:schemeClr val="accent1"/>
                </a:solidFill>
                <a:latin typeface="Abadi MT Pro Extra Bold" panose="020B0902020104020204" pitchFamily="34" charset="0"/>
              </a:rPr>
              <a:t>Prioritize challenges on impact and ability to act</a:t>
            </a:r>
          </a:p>
          <a:p>
            <a:pPr marL="0" indent="0">
              <a:buNone/>
            </a:pPr>
            <a:r>
              <a:rPr lang="en-US" dirty="0">
                <a:highlight>
                  <a:srgbClr val="FFFF00"/>
                </a:highlight>
                <a:latin typeface="Abadi MT Pro Light" panose="020B0302020104020204" pitchFamily="34" charset="0"/>
              </a:rPr>
              <a:t>Bring sheet 3</a:t>
            </a:r>
          </a:p>
          <a:p>
            <a:pPr marL="0" indent="0">
              <a:buNone/>
            </a:pPr>
            <a:r>
              <a:rPr lang="en-US" dirty="0">
                <a:latin typeface="Abadi MT Pro Light" panose="020B0302020104020204" pitchFamily="34" charset="0"/>
              </a:rPr>
              <a:t>Explain axis that appear in slide “</a:t>
            </a:r>
            <a:r>
              <a:rPr lang="nl-NL" dirty="0">
                <a:solidFill>
                  <a:schemeClr val="tx1"/>
                </a:solidFill>
                <a:latin typeface="Abadi MT Pro Light" panose="020B0302020104020204" pitchFamily="34" charset="0"/>
              </a:rPr>
              <a:t>Impact: How much value does it have if we solve this challenge. Ability to act: Can we together act upon the challenge(s)”</a:t>
            </a:r>
          </a:p>
          <a:p>
            <a:pPr marL="0" indent="0">
              <a:buNone/>
            </a:pPr>
            <a:r>
              <a:rPr lang="nl-NL" dirty="0">
                <a:highlight>
                  <a:srgbClr val="FFFF00"/>
                </a:highlight>
                <a:latin typeface="Abadi MT Pro Light" panose="020B0302020104020204" pitchFamily="34" charset="0"/>
              </a:rPr>
              <a:t>Take the post its from the old map (systemic circle) and stick on the priotization map</a:t>
            </a:r>
          </a:p>
          <a:p>
            <a:pPr marL="0" indent="0">
              <a:buNone/>
            </a:pPr>
            <a:r>
              <a:rPr lang="nl-NL" i="1" dirty="0">
                <a:latin typeface="Abadi MT Pro Light" panose="020B0302020104020204" pitchFamily="34" charset="0"/>
              </a:rPr>
              <a:t>Place it on a place you think is good and ask if someone disagrees. If someone disagrees go into a small discussion and position it on the right place.</a:t>
            </a:r>
          </a:p>
          <a:p>
            <a:pPr marL="0" indent="0">
              <a:buNone/>
            </a:pPr>
            <a:r>
              <a:rPr lang="nl-NL" dirty="0">
                <a:solidFill>
                  <a:schemeClr val="bg1"/>
                </a:solidFill>
                <a:highlight>
                  <a:srgbClr val="008080"/>
                </a:highlight>
                <a:latin typeface="Abadi MT Pro Light" panose="020B0302020104020204" pitchFamily="34" charset="0"/>
              </a:rPr>
              <a:t>We now have to select a number of challenges from the upper right corner that we see of value to pursue in this lab.</a:t>
            </a:r>
          </a:p>
          <a:p>
            <a:pPr marL="0" indent="0">
              <a:buNone/>
            </a:pPr>
            <a:r>
              <a:rPr lang="nl-NL" i="1" dirty="0">
                <a:latin typeface="Abadi MT Pro Light" panose="020B0302020104020204" pitchFamily="34" charset="0"/>
              </a:rPr>
              <a:t>Check if the challenges together are a good match</a:t>
            </a:r>
          </a:p>
          <a:p>
            <a:pPr marL="0" indent="0">
              <a:buNone/>
            </a:pPr>
            <a:r>
              <a:rPr lang="nl-NL" dirty="0">
                <a:highlight>
                  <a:srgbClr val="FFFF00"/>
                </a:highlight>
                <a:latin typeface="Abadi MT Pro Light" panose="020B0302020104020204" pitchFamily="34" charset="0"/>
              </a:rPr>
              <a:t>Take a selection from the upper right corner and ask if others agree</a:t>
            </a:r>
          </a:p>
          <a:p>
            <a:pPr marL="0" indent="0">
              <a:buNone/>
            </a:pPr>
            <a:r>
              <a:rPr lang="nl-NL" dirty="0">
                <a:highlight>
                  <a:srgbClr val="FFFF00"/>
                </a:highlight>
                <a:latin typeface="Abadi MT Pro Light" panose="020B0302020104020204" pitchFamily="34" charset="0"/>
              </a:rPr>
              <a:t>Take the post its and put them on the next sheet (4)</a:t>
            </a:r>
            <a:endParaRPr lang="nl-NL" dirty="0">
              <a:latin typeface="Abadi Extra Light" panose="020B0204020104020204" pitchFamily="34" charset="0"/>
            </a:endParaRPr>
          </a:p>
          <a:p>
            <a:endParaRPr lang="nl-NL" dirty="0">
              <a:latin typeface="Abadi Extra Light" panose="020B0204020104020204" pitchFamily="34" charset="0"/>
            </a:endParaRPr>
          </a:p>
          <a:p>
            <a:endParaRPr lang="en-US" dirty="0"/>
          </a:p>
          <a:p>
            <a:endParaRPr lang="en-NL" dirty="0"/>
          </a:p>
        </p:txBody>
      </p:sp>
      <p:sp>
        <p:nvSpPr>
          <p:cNvPr id="2" name="Slide Number Placeholder 1">
            <a:extLst>
              <a:ext uri="{FF2B5EF4-FFF2-40B4-BE49-F238E27FC236}">
                <a16:creationId xmlns:a16="http://schemas.microsoft.com/office/drawing/2014/main" id="{C8434767-A4F6-4C0A-A738-E523219DD6AD}"/>
              </a:ext>
            </a:extLst>
          </p:cNvPr>
          <p:cNvSpPr>
            <a:spLocks noGrp="1"/>
          </p:cNvSpPr>
          <p:nvPr>
            <p:ph type="sldNum" sz="quarter" idx="12"/>
          </p:nvPr>
        </p:nvSpPr>
        <p:spPr/>
        <p:txBody>
          <a:bodyPr/>
          <a:lstStyle/>
          <a:p>
            <a:fld id="{ED29C026-1046-4BD6-B8CA-464C91DF279B}" type="slidenum">
              <a:rPr lang="en-NL" smtClean="0"/>
              <a:t>14</a:t>
            </a:fld>
            <a:endParaRPr lang="en-NL"/>
          </a:p>
        </p:txBody>
      </p:sp>
      <p:sp>
        <p:nvSpPr>
          <p:cNvPr id="20" name="Rectangle 19">
            <a:extLst>
              <a:ext uri="{FF2B5EF4-FFF2-40B4-BE49-F238E27FC236}">
                <a16:creationId xmlns:a16="http://schemas.microsoft.com/office/drawing/2014/main" id="{5F0B7ABA-82E9-4203-A52C-46A0E1EDE555}"/>
              </a:ext>
            </a:extLst>
          </p:cNvPr>
          <p:cNvSpPr/>
          <p:nvPr/>
        </p:nvSpPr>
        <p:spPr>
          <a:xfrm>
            <a:off x="676275" y="1721916"/>
            <a:ext cx="2365071" cy="461665"/>
          </a:xfrm>
          <a:prstGeom prst="rect">
            <a:avLst/>
          </a:prstGeom>
        </p:spPr>
        <p:txBody>
          <a:bodyPr wrap="none">
            <a:spAutoFit/>
          </a:bodyPr>
          <a:lstStyle/>
          <a:p>
            <a:r>
              <a:rPr lang="nl-NL" sz="2400" dirty="0">
                <a:highlight>
                  <a:srgbClr val="C0C0C0"/>
                </a:highlight>
              </a:rPr>
              <a:t>Purpose sheet  3</a:t>
            </a:r>
            <a:endParaRPr lang="en-NL" sz="2400" dirty="0">
              <a:highlight>
                <a:srgbClr val="C0C0C0"/>
              </a:highlight>
            </a:endParaRPr>
          </a:p>
        </p:txBody>
      </p:sp>
    </p:spTree>
    <p:extLst>
      <p:ext uri="{BB962C8B-B14F-4D97-AF65-F5344CB8AC3E}">
        <p14:creationId xmlns:p14="http://schemas.microsoft.com/office/powerpoint/2010/main" val="1215898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B281A2D9-A017-4E95-BBBE-96FC97CC0FA6}"/>
              </a:ext>
            </a:extLst>
          </p:cNvPr>
          <p:cNvSpPr/>
          <p:nvPr/>
        </p:nvSpPr>
        <p:spPr>
          <a:xfrm>
            <a:off x="1086523"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5" name="Oval 4">
            <a:extLst>
              <a:ext uri="{FF2B5EF4-FFF2-40B4-BE49-F238E27FC236}">
                <a16:creationId xmlns:a16="http://schemas.microsoft.com/office/drawing/2014/main" id="{58FFD84B-E977-402E-95D9-BF23090FF67D}"/>
              </a:ext>
            </a:extLst>
          </p:cNvPr>
          <p:cNvSpPr/>
          <p:nvPr/>
        </p:nvSpPr>
        <p:spPr>
          <a:xfrm>
            <a:off x="10782747"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517605D4-F0EC-4CCC-80B8-56B8683A580F}"/>
              </a:ext>
            </a:extLst>
          </p:cNvPr>
          <p:cNvCxnSpPr>
            <a:cxnSpLocks/>
            <a:stCxn id="4" idx="6"/>
            <a:endCxn id="5" idx="2"/>
          </p:cNvCxnSpPr>
          <p:nvPr/>
        </p:nvCxnSpPr>
        <p:spPr>
          <a:xfrm>
            <a:off x="1516829" y="109220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Isosceles Triangle 6">
            <a:extLst>
              <a:ext uri="{FF2B5EF4-FFF2-40B4-BE49-F238E27FC236}">
                <a16:creationId xmlns:a16="http://schemas.microsoft.com/office/drawing/2014/main" id="{669D6FE9-8E30-4365-A9C9-FD4490E4A591}"/>
              </a:ext>
            </a:extLst>
          </p:cNvPr>
          <p:cNvSpPr/>
          <p:nvPr/>
        </p:nvSpPr>
        <p:spPr>
          <a:xfrm>
            <a:off x="9120815" y="8770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8" name="Oval 7">
            <a:extLst>
              <a:ext uri="{FF2B5EF4-FFF2-40B4-BE49-F238E27FC236}">
                <a16:creationId xmlns:a16="http://schemas.microsoft.com/office/drawing/2014/main" id="{8B58117C-9651-446F-97C3-47E85BBAD17D}"/>
              </a:ext>
            </a:extLst>
          </p:cNvPr>
          <p:cNvSpPr/>
          <p:nvPr/>
        </p:nvSpPr>
        <p:spPr>
          <a:xfrm>
            <a:off x="2679611"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9" name="Oval 8">
            <a:extLst>
              <a:ext uri="{FF2B5EF4-FFF2-40B4-BE49-F238E27FC236}">
                <a16:creationId xmlns:a16="http://schemas.microsoft.com/office/drawing/2014/main" id="{45B78E1A-432E-458D-9138-BB2BA9BB82C5}"/>
              </a:ext>
            </a:extLst>
          </p:cNvPr>
          <p:cNvSpPr/>
          <p:nvPr/>
        </p:nvSpPr>
        <p:spPr>
          <a:xfrm>
            <a:off x="7527724"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0" name="TextBox 9">
            <a:extLst>
              <a:ext uri="{FF2B5EF4-FFF2-40B4-BE49-F238E27FC236}">
                <a16:creationId xmlns:a16="http://schemas.microsoft.com/office/drawing/2014/main" id="{190D68E1-210D-4BF0-A9B2-BFABEF19D502}"/>
              </a:ext>
            </a:extLst>
          </p:cNvPr>
          <p:cNvSpPr txBox="1"/>
          <p:nvPr/>
        </p:nvSpPr>
        <p:spPr>
          <a:xfrm>
            <a:off x="451824" y="414468"/>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11" name="TextBox 10">
            <a:extLst>
              <a:ext uri="{FF2B5EF4-FFF2-40B4-BE49-F238E27FC236}">
                <a16:creationId xmlns:a16="http://schemas.microsoft.com/office/drawing/2014/main" id="{53EBC5D8-49AB-48AE-A0E1-EE6623E496DC}"/>
              </a:ext>
            </a:extLst>
          </p:cNvPr>
          <p:cNvSpPr txBox="1"/>
          <p:nvPr/>
        </p:nvSpPr>
        <p:spPr>
          <a:xfrm>
            <a:off x="2067861" y="414468"/>
            <a:ext cx="1699709" cy="369332"/>
          </a:xfrm>
          <a:prstGeom prst="rect">
            <a:avLst/>
          </a:prstGeom>
          <a:noFill/>
        </p:spPr>
        <p:txBody>
          <a:bodyPr wrap="square" rtlCol="0">
            <a:spAutoFit/>
          </a:bodyPr>
          <a:lstStyle/>
          <a:p>
            <a:pPr algn="ctr"/>
            <a:r>
              <a:rPr lang="nl-NL" dirty="0"/>
              <a:t>Brainstorm</a:t>
            </a:r>
            <a:endParaRPr lang="en-NL" dirty="0"/>
          </a:p>
        </p:txBody>
      </p:sp>
      <p:sp>
        <p:nvSpPr>
          <p:cNvPr id="12" name="TextBox 11">
            <a:extLst>
              <a:ext uri="{FF2B5EF4-FFF2-40B4-BE49-F238E27FC236}">
                <a16:creationId xmlns:a16="http://schemas.microsoft.com/office/drawing/2014/main" id="{04D481D1-6A11-4943-A537-18E8A6AEA15C}"/>
              </a:ext>
            </a:extLst>
          </p:cNvPr>
          <p:cNvSpPr txBox="1"/>
          <p:nvPr/>
        </p:nvSpPr>
        <p:spPr>
          <a:xfrm>
            <a:off x="3683898" y="414468"/>
            <a:ext cx="1699709" cy="369332"/>
          </a:xfrm>
          <a:prstGeom prst="rect">
            <a:avLst/>
          </a:prstGeom>
          <a:noFill/>
        </p:spPr>
        <p:txBody>
          <a:bodyPr wrap="square" rtlCol="0">
            <a:spAutoFit/>
          </a:bodyPr>
          <a:lstStyle>
            <a:defPPr>
              <a:defRPr lang="en-US"/>
            </a:defPPr>
            <a:lvl1pPr algn="ctr"/>
          </a:lstStyle>
          <a:p>
            <a:r>
              <a:rPr lang="nl-NL" dirty="0"/>
              <a:t>Prioritize</a:t>
            </a:r>
            <a:endParaRPr lang="en-NL" dirty="0"/>
          </a:p>
        </p:txBody>
      </p:sp>
      <p:sp>
        <p:nvSpPr>
          <p:cNvPr id="13" name="Oval 12">
            <a:extLst>
              <a:ext uri="{FF2B5EF4-FFF2-40B4-BE49-F238E27FC236}">
                <a16:creationId xmlns:a16="http://schemas.microsoft.com/office/drawing/2014/main" id="{4C079BDB-5BB8-4A49-9367-AEF3C11A53C4}"/>
              </a:ext>
            </a:extLst>
          </p:cNvPr>
          <p:cNvSpPr/>
          <p:nvPr/>
        </p:nvSpPr>
        <p:spPr>
          <a:xfrm>
            <a:off x="4272699"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4272FCB0-2DAB-42EC-856B-548D199F15AE}"/>
              </a:ext>
            </a:extLst>
          </p:cNvPr>
          <p:cNvSpPr txBox="1"/>
          <p:nvPr/>
        </p:nvSpPr>
        <p:spPr>
          <a:xfrm>
            <a:off x="5299935" y="414468"/>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Research</a:t>
            </a:r>
            <a:endParaRPr lang="en-NL" dirty="0">
              <a:solidFill>
                <a:schemeClr val="accent1"/>
              </a:solidFill>
              <a:latin typeface="Abadi MT Pro Extra Bold" panose="020B0902020104020204" pitchFamily="34" charset="0"/>
            </a:endParaRPr>
          </a:p>
        </p:txBody>
      </p:sp>
      <p:sp>
        <p:nvSpPr>
          <p:cNvPr id="15" name="Isosceles Triangle 14">
            <a:extLst>
              <a:ext uri="{FF2B5EF4-FFF2-40B4-BE49-F238E27FC236}">
                <a16:creationId xmlns:a16="http://schemas.microsoft.com/office/drawing/2014/main" id="{471FFA51-98EC-47B2-998E-55BBC8E32A0A}"/>
              </a:ext>
            </a:extLst>
          </p:cNvPr>
          <p:cNvSpPr/>
          <p:nvPr/>
        </p:nvSpPr>
        <p:spPr>
          <a:xfrm>
            <a:off x="5865790" y="877047"/>
            <a:ext cx="499155" cy="430306"/>
          </a:xfrm>
          <a:prstGeom prst="triangl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bg1"/>
                </a:solidFill>
                <a:latin typeface="Abadi MT Pro" panose="020B0502020104020204" pitchFamily="34" charset="0"/>
              </a:rPr>
              <a:t>4</a:t>
            </a:r>
            <a:endParaRPr lang="en-NL" dirty="0">
              <a:solidFill>
                <a:schemeClr val="bg1"/>
              </a:solidFill>
              <a:latin typeface="Abadi MT Pro" panose="020B0502020104020204" pitchFamily="34" charset="0"/>
            </a:endParaRPr>
          </a:p>
        </p:txBody>
      </p:sp>
      <p:sp>
        <p:nvSpPr>
          <p:cNvPr id="16" name="TextBox 15">
            <a:extLst>
              <a:ext uri="{FF2B5EF4-FFF2-40B4-BE49-F238E27FC236}">
                <a16:creationId xmlns:a16="http://schemas.microsoft.com/office/drawing/2014/main" id="{3FD1D417-0F8E-4CE3-84AC-B4B2E4728B66}"/>
              </a:ext>
            </a:extLst>
          </p:cNvPr>
          <p:cNvSpPr txBox="1"/>
          <p:nvPr/>
        </p:nvSpPr>
        <p:spPr>
          <a:xfrm>
            <a:off x="6915972" y="414468"/>
            <a:ext cx="1699709" cy="369332"/>
          </a:xfrm>
          <a:prstGeom prst="rect">
            <a:avLst/>
          </a:prstGeom>
          <a:noFill/>
        </p:spPr>
        <p:txBody>
          <a:bodyPr wrap="square" rtlCol="0">
            <a:spAutoFit/>
          </a:bodyPr>
          <a:lstStyle/>
          <a:p>
            <a:pPr algn="ctr"/>
            <a:r>
              <a:rPr lang="nl-NL" dirty="0"/>
              <a:t>Define</a:t>
            </a:r>
            <a:endParaRPr lang="en-NL" dirty="0"/>
          </a:p>
        </p:txBody>
      </p:sp>
      <p:sp>
        <p:nvSpPr>
          <p:cNvPr id="17" name="TextBox 16">
            <a:extLst>
              <a:ext uri="{FF2B5EF4-FFF2-40B4-BE49-F238E27FC236}">
                <a16:creationId xmlns:a16="http://schemas.microsoft.com/office/drawing/2014/main" id="{47CFB715-40D7-42D1-A9A0-2CF0F2C8A76A}"/>
              </a:ext>
            </a:extLst>
          </p:cNvPr>
          <p:cNvSpPr txBox="1"/>
          <p:nvPr/>
        </p:nvSpPr>
        <p:spPr>
          <a:xfrm>
            <a:off x="8532009" y="414468"/>
            <a:ext cx="1699709" cy="369332"/>
          </a:xfrm>
          <a:prstGeom prst="rect">
            <a:avLst/>
          </a:prstGeom>
          <a:noFill/>
        </p:spPr>
        <p:txBody>
          <a:bodyPr wrap="square" rtlCol="0">
            <a:spAutoFit/>
          </a:bodyPr>
          <a:lstStyle/>
          <a:p>
            <a:pPr algn="ctr"/>
            <a:r>
              <a:rPr lang="nl-NL" dirty="0"/>
              <a:t>Visualise</a:t>
            </a:r>
            <a:endParaRPr lang="en-NL" dirty="0"/>
          </a:p>
        </p:txBody>
      </p:sp>
      <p:sp>
        <p:nvSpPr>
          <p:cNvPr id="18" name="TextBox 17">
            <a:extLst>
              <a:ext uri="{FF2B5EF4-FFF2-40B4-BE49-F238E27FC236}">
                <a16:creationId xmlns:a16="http://schemas.microsoft.com/office/drawing/2014/main" id="{5E4F59F1-6E59-4C19-BB3D-138857167406}"/>
              </a:ext>
            </a:extLst>
          </p:cNvPr>
          <p:cNvSpPr txBox="1"/>
          <p:nvPr/>
        </p:nvSpPr>
        <p:spPr>
          <a:xfrm>
            <a:off x="10148048" y="414468"/>
            <a:ext cx="1699709" cy="369332"/>
          </a:xfrm>
          <a:prstGeom prst="rect">
            <a:avLst/>
          </a:prstGeom>
          <a:noFill/>
        </p:spPr>
        <p:txBody>
          <a:bodyPr wrap="square" rtlCol="0">
            <a:spAutoFit/>
          </a:bodyPr>
          <a:lstStyle/>
          <a:p>
            <a:pPr algn="ctr"/>
            <a:r>
              <a:rPr lang="nl-NL" dirty="0"/>
              <a:t>Iterate</a:t>
            </a:r>
            <a:endParaRPr lang="en-NL" dirty="0"/>
          </a:p>
        </p:txBody>
      </p:sp>
      <p:sp>
        <p:nvSpPr>
          <p:cNvPr id="25" name="Content Placeholder 24">
            <a:extLst>
              <a:ext uri="{FF2B5EF4-FFF2-40B4-BE49-F238E27FC236}">
                <a16:creationId xmlns:a16="http://schemas.microsoft.com/office/drawing/2014/main" id="{7F66C751-FF3B-4914-89C4-895732B8BA2A}"/>
              </a:ext>
            </a:extLst>
          </p:cNvPr>
          <p:cNvSpPr>
            <a:spLocks noGrp="1"/>
          </p:cNvSpPr>
          <p:nvPr>
            <p:ph idx="1"/>
          </p:nvPr>
        </p:nvSpPr>
        <p:spPr/>
        <p:txBody>
          <a:bodyPr>
            <a:normAutofit/>
          </a:bodyPr>
          <a:lstStyle/>
          <a:p>
            <a:pPr marL="0" indent="0">
              <a:buNone/>
            </a:pPr>
            <a:r>
              <a:rPr lang="nl-NL" dirty="0">
                <a:solidFill>
                  <a:schemeClr val="accent1"/>
                </a:solidFill>
                <a:latin typeface="Abadi MT Pro Extra Bold" panose="020B0902020104020204" pitchFamily="34" charset="0"/>
              </a:rPr>
              <a:t>Map out what we do already know and what we don’t know</a:t>
            </a:r>
          </a:p>
          <a:p>
            <a:pPr marL="0" indent="0">
              <a:buNone/>
            </a:pPr>
            <a:r>
              <a:rPr lang="nl-NL" dirty="0">
                <a:latin typeface="Abadi MT Pro Light" panose="020B0302020104020204" pitchFamily="34" charset="0"/>
              </a:rPr>
              <a:t>Know we are going to find more in depth information of the challenges we selected</a:t>
            </a:r>
          </a:p>
          <a:p>
            <a:pPr marL="0" indent="0">
              <a:buNone/>
            </a:pPr>
            <a:r>
              <a:rPr lang="nl-NL" dirty="0">
                <a:solidFill>
                  <a:schemeClr val="bg1"/>
                </a:solidFill>
                <a:highlight>
                  <a:srgbClr val="008080"/>
                </a:highlight>
                <a:latin typeface="Abadi MT Pro Light" panose="020B0302020104020204" pitchFamily="34" charset="0"/>
                <a:sym typeface="Wingdings" panose="05000000000000000000" pitchFamily="2" charset="2"/>
              </a:rPr>
              <a:t>Write on post its with green colour: </a:t>
            </a:r>
            <a:r>
              <a:rPr lang="nl-NL" dirty="0">
                <a:solidFill>
                  <a:schemeClr val="bg1"/>
                </a:solidFill>
                <a:highlight>
                  <a:srgbClr val="008080"/>
                </a:highlight>
                <a:latin typeface="Abadi MT Pro Light" panose="020B0302020104020204" pitchFamily="34" charset="0"/>
              </a:rPr>
              <a:t>What do we already know about the challenges? </a:t>
            </a:r>
          </a:p>
          <a:p>
            <a:pPr marL="0" indent="0">
              <a:buNone/>
            </a:pPr>
            <a:r>
              <a:rPr lang="nl-NL" dirty="0">
                <a:solidFill>
                  <a:schemeClr val="bg1"/>
                </a:solidFill>
                <a:highlight>
                  <a:srgbClr val="008080"/>
                </a:highlight>
                <a:latin typeface="Abadi MT Pro Light" panose="020B0302020104020204" pitchFamily="34" charset="0"/>
                <a:sym typeface="Wingdings" panose="05000000000000000000" pitchFamily="2" charset="2"/>
              </a:rPr>
              <a:t>Write orange post its: </a:t>
            </a:r>
            <a:r>
              <a:rPr lang="nl-NL" dirty="0">
                <a:solidFill>
                  <a:schemeClr val="bg1"/>
                </a:solidFill>
                <a:highlight>
                  <a:srgbClr val="008080"/>
                </a:highlight>
                <a:latin typeface="Abadi MT Pro Light" panose="020B0302020104020204" pitchFamily="34" charset="0"/>
              </a:rPr>
              <a:t>What information is crucial but missing?</a:t>
            </a:r>
            <a:endParaRPr lang="nl-NL" dirty="0">
              <a:solidFill>
                <a:schemeClr val="bg1"/>
              </a:solidFill>
              <a:highlight>
                <a:srgbClr val="008080"/>
              </a:highlight>
              <a:latin typeface="Abadi MT Pro Light" panose="020B0302020104020204" pitchFamily="34" charset="0"/>
              <a:sym typeface="Wingdings" panose="05000000000000000000" pitchFamily="2" charset="2"/>
            </a:endParaRPr>
          </a:p>
          <a:p>
            <a:pPr marL="0" indent="0">
              <a:buNone/>
            </a:pPr>
            <a:r>
              <a:rPr lang="nl-NL" dirty="0">
                <a:solidFill>
                  <a:schemeClr val="accent1"/>
                </a:solidFill>
                <a:latin typeface="Abadi MT Pro Extra Bold" panose="020B0902020104020204" pitchFamily="34" charset="0"/>
              </a:rPr>
              <a:t>Define who is going to do additional research</a:t>
            </a:r>
          </a:p>
          <a:p>
            <a:pPr marL="0" indent="0">
              <a:buNone/>
            </a:pPr>
            <a:r>
              <a:rPr lang="nl-NL" dirty="0">
                <a:latin typeface="Abadi MT Pro Light" panose="020B0302020104020204" pitchFamily="34" charset="0"/>
              </a:rPr>
              <a:t>To make this overview complete we need to get a better understanding on the orange topics. We are going to find out more in between this session and next. </a:t>
            </a:r>
          </a:p>
          <a:p>
            <a:pPr marL="0" indent="0">
              <a:buNone/>
            </a:pPr>
            <a:r>
              <a:rPr lang="nl-NL" dirty="0">
                <a:latin typeface="Abadi MT Pro Light" panose="020B0302020104020204" pitchFamily="34" charset="0"/>
              </a:rPr>
              <a:t>Doing research could be: internal data on outcomes, external data, insights based on conversations, survey outcomes, customer journey maps.</a:t>
            </a:r>
          </a:p>
          <a:p>
            <a:pPr marL="0" indent="0">
              <a:buNone/>
            </a:pPr>
            <a:r>
              <a:rPr lang="nl-NL" dirty="0">
                <a:highlight>
                  <a:srgbClr val="FFFF00"/>
                </a:highlight>
                <a:latin typeface="Abadi MT Pro Light" panose="020B0302020104020204" pitchFamily="34" charset="0"/>
              </a:rPr>
              <a:t>Create a table on white board or flip over and take the red/orange post its </a:t>
            </a:r>
            <a:endParaRPr lang="nl-NL" dirty="0">
              <a:latin typeface="Abadi MT Pro Light" panose="020B0302020104020204" pitchFamily="34" charset="0"/>
              <a:sym typeface="Wingdings" panose="05000000000000000000" pitchFamily="2" charset="2"/>
            </a:endParaRPr>
          </a:p>
          <a:p>
            <a:pPr marL="0" indent="0">
              <a:buNone/>
            </a:pPr>
            <a:r>
              <a:rPr lang="nl-NL" dirty="0">
                <a:highlight>
                  <a:srgbClr val="FFFF00"/>
                </a:highlight>
                <a:latin typeface="Abadi MT Pro Light" panose="020B0302020104020204" pitchFamily="34" charset="0"/>
                <a:sym typeface="Wingdings" panose="05000000000000000000" pitchFamily="2" charset="2"/>
              </a:rPr>
              <a:t>Create columns: 1) topic 2) who is going to do research 3) how?</a:t>
            </a:r>
          </a:p>
          <a:p>
            <a:pPr marL="0" indent="0">
              <a:buNone/>
            </a:pPr>
            <a:r>
              <a:rPr lang="nl-NL" dirty="0">
                <a:highlight>
                  <a:srgbClr val="FFFF00"/>
                </a:highlight>
                <a:latin typeface="Abadi MT Pro Light" panose="020B0302020104020204" pitchFamily="34" charset="0"/>
                <a:sym typeface="Wingdings" panose="05000000000000000000" pitchFamily="2" charset="2"/>
              </a:rPr>
              <a:t>Fill in the table and direct responsibilities</a:t>
            </a:r>
          </a:p>
          <a:p>
            <a:pPr marL="0" indent="0">
              <a:buNone/>
            </a:pPr>
            <a:r>
              <a:rPr lang="nl-NL" dirty="0">
                <a:latin typeface="Abadi MT Pro Light" panose="020B0302020104020204" pitchFamily="34" charset="0"/>
                <a:sym typeface="Wingdings" panose="05000000000000000000" pitchFamily="2" charset="2"/>
              </a:rPr>
              <a:t>Repeat that it needs to be finished at the deadline as discussed before.</a:t>
            </a:r>
            <a:endParaRPr lang="nl-NL" dirty="0">
              <a:solidFill>
                <a:schemeClr val="accent1"/>
              </a:solidFill>
              <a:latin typeface="Abadi MT Pro Extra Bold" panose="020B0902020104020204" pitchFamily="34" charset="0"/>
            </a:endParaRPr>
          </a:p>
        </p:txBody>
      </p:sp>
      <p:sp>
        <p:nvSpPr>
          <p:cNvPr id="2" name="Slide Number Placeholder 1">
            <a:extLst>
              <a:ext uri="{FF2B5EF4-FFF2-40B4-BE49-F238E27FC236}">
                <a16:creationId xmlns:a16="http://schemas.microsoft.com/office/drawing/2014/main" id="{E3FB5FFD-1A79-4533-A97B-AA8B022DB8F4}"/>
              </a:ext>
            </a:extLst>
          </p:cNvPr>
          <p:cNvSpPr>
            <a:spLocks noGrp="1"/>
          </p:cNvSpPr>
          <p:nvPr>
            <p:ph type="sldNum" sz="quarter" idx="12"/>
          </p:nvPr>
        </p:nvSpPr>
        <p:spPr/>
        <p:txBody>
          <a:bodyPr/>
          <a:lstStyle/>
          <a:p>
            <a:fld id="{ED29C026-1046-4BD6-B8CA-464C91DF279B}" type="slidenum">
              <a:rPr lang="en-NL" smtClean="0"/>
              <a:t>15</a:t>
            </a:fld>
            <a:endParaRPr lang="en-NL"/>
          </a:p>
        </p:txBody>
      </p:sp>
      <p:sp>
        <p:nvSpPr>
          <p:cNvPr id="19" name="Rectangle 18">
            <a:extLst>
              <a:ext uri="{FF2B5EF4-FFF2-40B4-BE49-F238E27FC236}">
                <a16:creationId xmlns:a16="http://schemas.microsoft.com/office/drawing/2014/main" id="{52D5C121-250A-46AB-B354-BA1588C0FEE2}"/>
              </a:ext>
            </a:extLst>
          </p:cNvPr>
          <p:cNvSpPr/>
          <p:nvPr/>
        </p:nvSpPr>
        <p:spPr>
          <a:xfrm>
            <a:off x="676275" y="1721916"/>
            <a:ext cx="2273699" cy="461665"/>
          </a:xfrm>
          <a:prstGeom prst="rect">
            <a:avLst/>
          </a:prstGeom>
        </p:spPr>
        <p:txBody>
          <a:bodyPr wrap="none">
            <a:spAutoFit/>
          </a:bodyPr>
          <a:lstStyle/>
          <a:p>
            <a:r>
              <a:rPr lang="nl-NL" sz="2400" dirty="0">
                <a:highlight>
                  <a:srgbClr val="C0C0C0"/>
                </a:highlight>
              </a:rPr>
              <a:t>Purpose sheet 4</a:t>
            </a:r>
            <a:endParaRPr lang="en-NL" sz="2400" dirty="0">
              <a:highlight>
                <a:srgbClr val="C0C0C0"/>
              </a:highlight>
            </a:endParaRPr>
          </a:p>
        </p:txBody>
      </p:sp>
    </p:spTree>
    <p:extLst>
      <p:ext uri="{BB962C8B-B14F-4D97-AF65-F5344CB8AC3E}">
        <p14:creationId xmlns:p14="http://schemas.microsoft.com/office/powerpoint/2010/main" val="1542929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B281A2D9-A017-4E95-BBBE-96FC97CC0FA6}"/>
              </a:ext>
            </a:extLst>
          </p:cNvPr>
          <p:cNvSpPr/>
          <p:nvPr/>
        </p:nvSpPr>
        <p:spPr>
          <a:xfrm>
            <a:off x="1086523"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5" name="Oval 4">
            <a:extLst>
              <a:ext uri="{FF2B5EF4-FFF2-40B4-BE49-F238E27FC236}">
                <a16:creationId xmlns:a16="http://schemas.microsoft.com/office/drawing/2014/main" id="{58FFD84B-E977-402E-95D9-BF23090FF67D}"/>
              </a:ext>
            </a:extLst>
          </p:cNvPr>
          <p:cNvSpPr/>
          <p:nvPr/>
        </p:nvSpPr>
        <p:spPr>
          <a:xfrm>
            <a:off x="10782747"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517605D4-F0EC-4CCC-80B8-56B8683A580F}"/>
              </a:ext>
            </a:extLst>
          </p:cNvPr>
          <p:cNvCxnSpPr>
            <a:cxnSpLocks/>
            <a:stCxn id="4" idx="6"/>
            <a:endCxn id="5" idx="2"/>
          </p:cNvCxnSpPr>
          <p:nvPr/>
        </p:nvCxnSpPr>
        <p:spPr>
          <a:xfrm>
            <a:off x="1516829" y="109220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Isosceles Triangle 6">
            <a:extLst>
              <a:ext uri="{FF2B5EF4-FFF2-40B4-BE49-F238E27FC236}">
                <a16:creationId xmlns:a16="http://schemas.microsoft.com/office/drawing/2014/main" id="{669D6FE9-8E30-4365-A9C9-FD4490E4A591}"/>
              </a:ext>
            </a:extLst>
          </p:cNvPr>
          <p:cNvSpPr/>
          <p:nvPr/>
        </p:nvSpPr>
        <p:spPr>
          <a:xfrm>
            <a:off x="9120815" y="8770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8" name="Oval 7">
            <a:extLst>
              <a:ext uri="{FF2B5EF4-FFF2-40B4-BE49-F238E27FC236}">
                <a16:creationId xmlns:a16="http://schemas.microsoft.com/office/drawing/2014/main" id="{8B58117C-9651-446F-97C3-47E85BBAD17D}"/>
              </a:ext>
            </a:extLst>
          </p:cNvPr>
          <p:cNvSpPr/>
          <p:nvPr/>
        </p:nvSpPr>
        <p:spPr>
          <a:xfrm>
            <a:off x="2679611"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9" name="Oval 8">
            <a:extLst>
              <a:ext uri="{FF2B5EF4-FFF2-40B4-BE49-F238E27FC236}">
                <a16:creationId xmlns:a16="http://schemas.microsoft.com/office/drawing/2014/main" id="{45B78E1A-432E-458D-9138-BB2BA9BB82C5}"/>
              </a:ext>
            </a:extLst>
          </p:cNvPr>
          <p:cNvSpPr/>
          <p:nvPr/>
        </p:nvSpPr>
        <p:spPr>
          <a:xfrm>
            <a:off x="7527724"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0" name="TextBox 9">
            <a:extLst>
              <a:ext uri="{FF2B5EF4-FFF2-40B4-BE49-F238E27FC236}">
                <a16:creationId xmlns:a16="http://schemas.microsoft.com/office/drawing/2014/main" id="{190D68E1-210D-4BF0-A9B2-BFABEF19D502}"/>
              </a:ext>
            </a:extLst>
          </p:cNvPr>
          <p:cNvSpPr txBox="1"/>
          <p:nvPr/>
        </p:nvSpPr>
        <p:spPr>
          <a:xfrm>
            <a:off x="451824" y="414468"/>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11" name="TextBox 10">
            <a:extLst>
              <a:ext uri="{FF2B5EF4-FFF2-40B4-BE49-F238E27FC236}">
                <a16:creationId xmlns:a16="http://schemas.microsoft.com/office/drawing/2014/main" id="{53EBC5D8-49AB-48AE-A0E1-EE6623E496DC}"/>
              </a:ext>
            </a:extLst>
          </p:cNvPr>
          <p:cNvSpPr txBox="1"/>
          <p:nvPr/>
        </p:nvSpPr>
        <p:spPr>
          <a:xfrm>
            <a:off x="2067861" y="414468"/>
            <a:ext cx="1699709" cy="369332"/>
          </a:xfrm>
          <a:prstGeom prst="rect">
            <a:avLst/>
          </a:prstGeom>
          <a:noFill/>
        </p:spPr>
        <p:txBody>
          <a:bodyPr wrap="square" rtlCol="0">
            <a:spAutoFit/>
          </a:bodyPr>
          <a:lstStyle/>
          <a:p>
            <a:pPr algn="ctr"/>
            <a:r>
              <a:rPr lang="nl-NL" dirty="0"/>
              <a:t>Brainstorm</a:t>
            </a:r>
            <a:endParaRPr lang="en-NL" dirty="0"/>
          </a:p>
        </p:txBody>
      </p:sp>
      <p:sp>
        <p:nvSpPr>
          <p:cNvPr id="12" name="TextBox 11">
            <a:extLst>
              <a:ext uri="{FF2B5EF4-FFF2-40B4-BE49-F238E27FC236}">
                <a16:creationId xmlns:a16="http://schemas.microsoft.com/office/drawing/2014/main" id="{04D481D1-6A11-4943-A537-18E8A6AEA15C}"/>
              </a:ext>
            </a:extLst>
          </p:cNvPr>
          <p:cNvSpPr txBox="1"/>
          <p:nvPr/>
        </p:nvSpPr>
        <p:spPr>
          <a:xfrm>
            <a:off x="3683898" y="414468"/>
            <a:ext cx="1699709" cy="369332"/>
          </a:xfrm>
          <a:prstGeom prst="rect">
            <a:avLst/>
          </a:prstGeom>
          <a:noFill/>
        </p:spPr>
        <p:txBody>
          <a:bodyPr wrap="square" rtlCol="0">
            <a:spAutoFit/>
          </a:bodyPr>
          <a:lstStyle>
            <a:defPPr>
              <a:defRPr lang="en-US"/>
            </a:defPPr>
            <a:lvl1pPr algn="ctr"/>
          </a:lstStyle>
          <a:p>
            <a:r>
              <a:rPr lang="nl-NL" dirty="0"/>
              <a:t>Prioritize</a:t>
            </a:r>
            <a:endParaRPr lang="en-NL" dirty="0"/>
          </a:p>
        </p:txBody>
      </p:sp>
      <p:sp>
        <p:nvSpPr>
          <p:cNvPr id="13" name="Oval 12">
            <a:extLst>
              <a:ext uri="{FF2B5EF4-FFF2-40B4-BE49-F238E27FC236}">
                <a16:creationId xmlns:a16="http://schemas.microsoft.com/office/drawing/2014/main" id="{4C079BDB-5BB8-4A49-9367-AEF3C11A53C4}"/>
              </a:ext>
            </a:extLst>
          </p:cNvPr>
          <p:cNvSpPr/>
          <p:nvPr/>
        </p:nvSpPr>
        <p:spPr>
          <a:xfrm>
            <a:off x="4272699"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4272FCB0-2DAB-42EC-856B-548D199F15AE}"/>
              </a:ext>
            </a:extLst>
          </p:cNvPr>
          <p:cNvSpPr txBox="1"/>
          <p:nvPr/>
        </p:nvSpPr>
        <p:spPr>
          <a:xfrm>
            <a:off x="5299935" y="414468"/>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Research</a:t>
            </a:r>
            <a:endParaRPr lang="en-NL" dirty="0">
              <a:solidFill>
                <a:schemeClr val="accent1"/>
              </a:solidFill>
              <a:latin typeface="Abadi MT Pro Extra Bold" panose="020B0902020104020204" pitchFamily="34" charset="0"/>
            </a:endParaRPr>
          </a:p>
        </p:txBody>
      </p:sp>
      <p:sp>
        <p:nvSpPr>
          <p:cNvPr id="15" name="Isosceles Triangle 14">
            <a:extLst>
              <a:ext uri="{FF2B5EF4-FFF2-40B4-BE49-F238E27FC236}">
                <a16:creationId xmlns:a16="http://schemas.microsoft.com/office/drawing/2014/main" id="{471FFA51-98EC-47B2-998E-55BBC8E32A0A}"/>
              </a:ext>
            </a:extLst>
          </p:cNvPr>
          <p:cNvSpPr/>
          <p:nvPr/>
        </p:nvSpPr>
        <p:spPr>
          <a:xfrm>
            <a:off x="5865790" y="877047"/>
            <a:ext cx="499155" cy="430306"/>
          </a:xfrm>
          <a:prstGeom prst="triangl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bg1"/>
                </a:solidFill>
                <a:latin typeface="Abadi MT Pro" panose="020B0502020104020204" pitchFamily="34" charset="0"/>
              </a:rPr>
              <a:t>4</a:t>
            </a:r>
            <a:endParaRPr lang="en-NL" dirty="0">
              <a:solidFill>
                <a:schemeClr val="bg1"/>
              </a:solidFill>
              <a:latin typeface="Abadi MT Pro" panose="020B0502020104020204" pitchFamily="34" charset="0"/>
            </a:endParaRPr>
          </a:p>
        </p:txBody>
      </p:sp>
      <p:sp>
        <p:nvSpPr>
          <p:cNvPr id="16" name="TextBox 15">
            <a:extLst>
              <a:ext uri="{FF2B5EF4-FFF2-40B4-BE49-F238E27FC236}">
                <a16:creationId xmlns:a16="http://schemas.microsoft.com/office/drawing/2014/main" id="{3FD1D417-0F8E-4CE3-84AC-B4B2E4728B66}"/>
              </a:ext>
            </a:extLst>
          </p:cNvPr>
          <p:cNvSpPr txBox="1"/>
          <p:nvPr/>
        </p:nvSpPr>
        <p:spPr>
          <a:xfrm>
            <a:off x="6915972" y="414468"/>
            <a:ext cx="1699709" cy="369332"/>
          </a:xfrm>
          <a:prstGeom prst="rect">
            <a:avLst/>
          </a:prstGeom>
          <a:noFill/>
        </p:spPr>
        <p:txBody>
          <a:bodyPr wrap="square" rtlCol="0">
            <a:spAutoFit/>
          </a:bodyPr>
          <a:lstStyle/>
          <a:p>
            <a:pPr algn="ctr"/>
            <a:r>
              <a:rPr lang="nl-NL" dirty="0"/>
              <a:t>Define</a:t>
            </a:r>
            <a:endParaRPr lang="en-NL" dirty="0"/>
          </a:p>
        </p:txBody>
      </p:sp>
      <p:sp>
        <p:nvSpPr>
          <p:cNvPr id="17" name="TextBox 16">
            <a:extLst>
              <a:ext uri="{FF2B5EF4-FFF2-40B4-BE49-F238E27FC236}">
                <a16:creationId xmlns:a16="http://schemas.microsoft.com/office/drawing/2014/main" id="{47CFB715-40D7-42D1-A9A0-2CF0F2C8A76A}"/>
              </a:ext>
            </a:extLst>
          </p:cNvPr>
          <p:cNvSpPr txBox="1"/>
          <p:nvPr/>
        </p:nvSpPr>
        <p:spPr>
          <a:xfrm>
            <a:off x="8532009" y="414468"/>
            <a:ext cx="1699709" cy="369332"/>
          </a:xfrm>
          <a:prstGeom prst="rect">
            <a:avLst/>
          </a:prstGeom>
          <a:noFill/>
        </p:spPr>
        <p:txBody>
          <a:bodyPr wrap="square" rtlCol="0">
            <a:spAutoFit/>
          </a:bodyPr>
          <a:lstStyle/>
          <a:p>
            <a:pPr algn="ctr"/>
            <a:r>
              <a:rPr lang="nl-NL" dirty="0"/>
              <a:t>Visualise</a:t>
            </a:r>
            <a:endParaRPr lang="en-NL" dirty="0"/>
          </a:p>
        </p:txBody>
      </p:sp>
      <p:sp>
        <p:nvSpPr>
          <p:cNvPr id="18" name="TextBox 17">
            <a:extLst>
              <a:ext uri="{FF2B5EF4-FFF2-40B4-BE49-F238E27FC236}">
                <a16:creationId xmlns:a16="http://schemas.microsoft.com/office/drawing/2014/main" id="{5E4F59F1-6E59-4C19-BB3D-138857167406}"/>
              </a:ext>
            </a:extLst>
          </p:cNvPr>
          <p:cNvSpPr txBox="1"/>
          <p:nvPr/>
        </p:nvSpPr>
        <p:spPr>
          <a:xfrm>
            <a:off x="10148048" y="414468"/>
            <a:ext cx="1699709" cy="369332"/>
          </a:xfrm>
          <a:prstGeom prst="rect">
            <a:avLst/>
          </a:prstGeom>
          <a:noFill/>
        </p:spPr>
        <p:txBody>
          <a:bodyPr wrap="square" rtlCol="0">
            <a:spAutoFit/>
          </a:bodyPr>
          <a:lstStyle/>
          <a:p>
            <a:pPr algn="ctr"/>
            <a:r>
              <a:rPr lang="nl-NL" dirty="0"/>
              <a:t>Iterate</a:t>
            </a:r>
            <a:endParaRPr lang="en-NL" dirty="0"/>
          </a:p>
        </p:txBody>
      </p:sp>
      <p:sp>
        <p:nvSpPr>
          <p:cNvPr id="25" name="Content Placeholder 24">
            <a:extLst>
              <a:ext uri="{FF2B5EF4-FFF2-40B4-BE49-F238E27FC236}">
                <a16:creationId xmlns:a16="http://schemas.microsoft.com/office/drawing/2014/main" id="{7F66C751-FF3B-4914-89C4-895732B8BA2A}"/>
              </a:ext>
            </a:extLst>
          </p:cNvPr>
          <p:cNvSpPr>
            <a:spLocks noGrp="1"/>
          </p:cNvSpPr>
          <p:nvPr>
            <p:ph idx="1"/>
          </p:nvPr>
        </p:nvSpPr>
        <p:spPr/>
        <p:txBody>
          <a:bodyPr>
            <a:normAutofit/>
          </a:bodyPr>
          <a:lstStyle/>
          <a:p>
            <a:pPr marL="0" indent="0">
              <a:buNone/>
            </a:pPr>
            <a:r>
              <a:rPr lang="nl-NL" dirty="0">
                <a:solidFill>
                  <a:schemeClr val="accent1"/>
                </a:solidFill>
                <a:latin typeface="Abadi MT Pro Extra Bold" panose="020B0902020104020204" pitchFamily="34" charset="0"/>
              </a:rPr>
              <a:t>Conduct individual research</a:t>
            </a:r>
          </a:p>
          <a:p>
            <a:pPr marL="0" indent="0">
              <a:buNone/>
            </a:pPr>
            <a:r>
              <a:rPr lang="nl-NL" dirty="0"/>
              <a:t>Bring up back the challenge sheet (4) from last time &amp; explain what the agenda is for today</a:t>
            </a:r>
          </a:p>
          <a:p>
            <a:pPr marL="0" indent="0">
              <a:buNone/>
            </a:pPr>
            <a:r>
              <a:rPr lang="nl-NL" dirty="0"/>
              <a:t>Ask attendents to present the facts and insights from individual research to each other</a:t>
            </a:r>
          </a:p>
          <a:p>
            <a:pPr marL="0" indent="0">
              <a:buNone/>
            </a:pPr>
            <a:r>
              <a:rPr lang="nl-NL" dirty="0"/>
              <a:t>Complete the map of challenges &amp; insights and remove missing parts/improve wrong ones</a:t>
            </a:r>
          </a:p>
          <a:p>
            <a:pPr marL="0" indent="0">
              <a:buNone/>
            </a:pPr>
            <a:r>
              <a:rPr lang="nl-NL" i="1" dirty="0"/>
              <a:t>Important to archive the research done and insights gained, make the outcomes findable for future situations</a:t>
            </a:r>
            <a:endParaRPr lang="nl-NL" i="1" dirty="0">
              <a:solidFill>
                <a:srgbClr val="FFC000"/>
              </a:solidFill>
            </a:endParaRPr>
          </a:p>
          <a:p>
            <a:pPr marL="0" indent="0">
              <a:buNone/>
            </a:pPr>
            <a:endParaRPr lang="en-NL" dirty="0"/>
          </a:p>
        </p:txBody>
      </p:sp>
      <p:sp>
        <p:nvSpPr>
          <p:cNvPr id="2" name="Slide Number Placeholder 1">
            <a:extLst>
              <a:ext uri="{FF2B5EF4-FFF2-40B4-BE49-F238E27FC236}">
                <a16:creationId xmlns:a16="http://schemas.microsoft.com/office/drawing/2014/main" id="{E3FB5FFD-1A79-4533-A97B-AA8B022DB8F4}"/>
              </a:ext>
            </a:extLst>
          </p:cNvPr>
          <p:cNvSpPr>
            <a:spLocks noGrp="1"/>
          </p:cNvSpPr>
          <p:nvPr>
            <p:ph type="sldNum" sz="quarter" idx="12"/>
          </p:nvPr>
        </p:nvSpPr>
        <p:spPr/>
        <p:txBody>
          <a:bodyPr/>
          <a:lstStyle/>
          <a:p>
            <a:fld id="{ED29C026-1046-4BD6-B8CA-464C91DF279B}" type="slidenum">
              <a:rPr lang="en-NL" smtClean="0"/>
              <a:t>16</a:t>
            </a:fld>
            <a:endParaRPr lang="en-NL"/>
          </a:p>
        </p:txBody>
      </p:sp>
      <p:sp>
        <p:nvSpPr>
          <p:cNvPr id="19" name="Rectangle 18">
            <a:extLst>
              <a:ext uri="{FF2B5EF4-FFF2-40B4-BE49-F238E27FC236}">
                <a16:creationId xmlns:a16="http://schemas.microsoft.com/office/drawing/2014/main" id="{6B013E0A-4744-4007-9375-C78814B87C33}"/>
              </a:ext>
            </a:extLst>
          </p:cNvPr>
          <p:cNvSpPr/>
          <p:nvPr/>
        </p:nvSpPr>
        <p:spPr>
          <a:xfrm>
            <a:off x="676275" y="1721916"/>
            <a:ext cx="2273699" cy="461665"/>
          </a:xfrm>
          <a:prstGeom prst="rect">
            <a:avLst/>
          </a:prstGeom>
        </p:spPr>
        <p:txBody>
          <a:bodyPr wrap="none">
            <a:spAutoFit/>
          </a:bodyPr>
          <a:lstStyle/>
          <a:p>
            <a:r>
              <a:rPr lang="nl-NL" sz="2400" dirty="0">
                <a:highlight>
                  <a:srgbClr val="C0C0C0"/>
                </a:highlight>
              </a:rPr>
              <a:t>Purpose sheet 4</a:t>
            </a:r>
            <a:endParaRPr lang="en-NL" sz="2400" dirty="0">
              <a:highlight>
                <a:srgbClr val="C0C0C0"/>
              </a:highlight>
            </a:endParaRPr>
          </a:p>
        </p:txBody>
      </p:sp>
    </p:spTree>
    <p:extLst>
      <p:ext uri="{BB962C8B-B14F-4D97-AF65-F5344CB8AC3E}">
        <p14:creationId xmlns:p14="http://schemas.microsoft.com/office/powerpoint/2010/main" val="4156918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B96128-B671-4D00-B9B5-92628701BE55}"/>
              </a:ext>
            </a:extLst>
          </p:cNvPr>
          <p:cNvSpPr>
            <a:spLocks noGrp="1"/>
          </p:cNvSpPr>
          <p:nvPr>
            <p:ph idx="1"/>
          </p:nvPr>
        </p:nvSpPr>
        <p:spPr>
          <a:xfrm>
            <a:off x="676275" y="2791326"/>
            <a:ext cx="10753725" cy="8397372"/>
          </a:xfrm>
        </p:spPr>
        <p:txBody>
          <a:bodyPr>
            <a:normAutofit/>
          </a:bodyPr>
          <a:lstStyle/>
          <a:p>
            <a:pPr marL="0" indent="0">
              <a:buNone/>
            </a:pPr>
            <a:r>
              <a:rPr lang="nl-NL" dirty="0">
                <a:solidFill>
                  <a:schemeClr val="accent1"/>
                </a:solidFill>
                <a:latin typeface="Abadi MT Pro Extra Bold" panose="020B0902020104020204" pitchFamily="34" charset="0"/>
              </a:rPr>
              <a:t>Map the challenge, vision and enablers</a:t>
            </a:r>
          </a:p>
          <a:p>
            <a:pPr marL="0" indent="0">
              <a:buNone/>
            </a:pPr>
            <a:r>
              <a:rPr lang="nl-NL" dirty="0">
                <a:solidFill>
                  <a:schemeClr val="tx1"/>
                </a:solidFill>
                <a:highlight>
                  <a:srgbClr val="FFFF00"/>
                </a:highlight>
                <a:latin typeface="Abadi MT Pro Light" panose="020B0302020104020204" pitchFamily="34" charset="0"/>
              </a:rPr>
              <a:t>Take the outcomes from sheet 4 and place them on sheet 5.</a:t>
            </a:r>
          </a:p>
          <a:p>
            <a:pPr marL="0" indent="0">
              <a:buNone/>
            </a:pPr>
            <a:r>
              <a:rPr lang="nl-NL" dirty="0">
                <a:solidFill>
                  <a:schemeClr val="tx1"/>
                </a:solidFill>
              </a:rPr>
              <a:t>Now we know the challenge, we will move to</a:t>
            </a:r>
            <a:r>
              <a:rPr lang="nl-NL" dirty="0">
                <a:solidFill>
                  <a:schemeClr val="tx1"/>
                </a:solidFill>
                <a:highlight>
                  <a:srgbClr val="FFFFFF"/>
                </a:highlight>
              </a:rPr>
              <a:t> the vision. Stay visionary, it is about the ideal situation.</a:t>
            </a:r>
            <a:endParaRPr lang="nl-NL" dirty="0"/>
          </a:p>
          <a:p>
            <a:pPr marL="0" indent="0">
              <a:buNone/>
            </a:pPr>
            <a:r>
              <a:rPr lang="nl-NL" dirty="0">
                <a:solidFill>
                  <a:schemeClr val="bg1"/>
                </a:solidFill>
                <a:highlight>
                  <a:srgbClr val="008080"/>
                </a:highlight>
              </a:rPr>
              <a:t>Come up with a vision statement for each challenge, what is it that we want to realize? </a:t>
            </a:r>
          </a:p>
          <a:p>
            <a:pPr marL="0" indent="0">
              <a:buNone/>
            </a:pPr>
            <a:r>
              <a:rPr lang="nl-NL" dirty="0"/>
              <a:t>For inspiration, you could look at the global issue and see if elements are relevant for now</a:t>
            </a:r>
          </a:p>
          <a:p>
            <a:pPr marL="0" indent="0">
              <a:buNone/>
            </a:pPr>
            <a:r>
              <a:rPr lang="nl-NL" dirty="0">
                <a:highlight>
                  <a:srgbClr val="FFFF00"/>
                </a:highlight>
              </a:rPr>
              <a:t>Write down vision aspects on post its and paste them on sheet 5</a:t>
            </a:r>
          </a:p>
          <a:p>
            <a:pPr marL="0" indent="0">
              <a:buNone/>
            </a:pPr>
            <a:r>
              <a:rPr lang="nl-NL" dirty="0"/>
              <a:t>Discuss the five enablers of the global issue.</a:t>
            </a:r>
          </a:p>
          <a:p>
            <a:pPr marL="0" indent="0">
              <a:buNone/>
            </a:pPr>
            <a:r>
              <a:rPr lang="nl-NL" dirty="0">
                <a:solidFill>
                  <a:schemeClr val="bg1"/>
                </a:solidFill>
                <a:highlight>
                  <a:srgbClr val="008080"/>
                </a:highlight>
              </a:rPr>
              <a:t>Order the five enablers on importance and write them down on sheet 5.</a:t>
            </a:r>
          </a:p>
          <a:p>
            <a:pPr marL="0" indent="0">
              <a:buNone/>
            </a:pPr>
            <a:r>
              <a:rPr lang="nl-NL" i="1" dirty="0"/>
              <a:t>If arguments are mentioned that are considered relevant to store on the poster as well, write them down.</a:t>
            </a:r>
          </a:p>
          <a:p>
            <a:pPr marL="0" indent="0">
              <a:buNone/>
            </a:pPr>
            <a:endParaRPr lang="nl-NL" dirty="0">
              <a:solidFill>
                <a:schemeClr val="accent1"/>
              </a:solidFill>
              <a:latin typeface="Abadi MT Pro" panose="020B0502020104020204" pitchFamily="34" charset="0"/>
            </a:endParaRPr>
          </a:p>
          <a:p>
            <a:pPr marL="0" indent="0">
              <a:buNone/>
            </a:pPr>
            <a:endParaRPr lang="en-NL" dirty="0">
              <a:solidFill>
                <a:schemeClr val="accent1"/>
              </a:solidFill>
              <a:latin typeface="Abadi MT Pro" panose="020B0502020104020204" pitchFamily="34" charset="0"/>
            </a:endParaRPr>
          </a:p>
          <a:p>
            <a:pPr marL="0" indent="0">
              <a:buNone/>
            </a:pPr>
            <a:endParaRPr lang="en-NL" dirty="0">
              <a:solidFill>
                <a:schemeClr val="accent1"/>
              </a:solidFill>
            </a:endParaRPr>
          </a:p>
        </p:txBody>
      </p:sp>
      <p:sp>
        <p:nvSpPr>
          <p:cNvPr id="2" name="Slide Number Placeholder 1">
            <a:extLst>
              <a:ext uri="{FF2B5EF4-FFF2-40B4-BE49-F238E27FC236}">
                <a16:creationId xmlns:a16="http://schemas.microsoft.com/office/drawing/2014/main" id="{FEF06010-0F5A-4150-A1C0-C1C7F479A7CF}"/>
              </a:ext>
            </a:extLst>
          </p:cNvPr>
          <p:cNvSpPr>
            <a:spLocks noGrp="1"/>
          </p:cNvSpPr>
          <p:nvPr>
            <p:ph type="sldNum" sz="quarter" idx="12"/>
          </p:nvPr>
        </p:nvSpPr>
        <p:spPr/>
        <p:txBody>
          <a:bodyPr/>
          <a:lstStyle/>
          <a:p>
            <a:fld id="{ED29C026-1046-4BD6-B8CA-464C91DF279B}" type="slidenum">
              <a:rPr lang="en-NL" smtClean="0"/>
              <a:t>17</a:t>
            </a:fld>
            <a:endParaRPr lang="en-NL"/>
          </a:p>
        </p:txBody>
      </p:sp>
      <p:sp>
        <p:nvSpPr>
          <p:cNvPr id="4" name="Oval 3">
            <a:extLst>
              <a:ext uri="{FF2B5EF4-FFF2-40B4-BE49-F238E27FC236}">
                <a16:creationId xmlns:a16="http://schemas.microsoft.com/office/drawing/2014/main" id="{9DCC4A34-A75E-486A-894B-BC6306268222}"/>
              </a:ext>
            </a:extLst>
          </p:cNvPr>
          <p:cNvSpPr/>
          <p:nvPr/>
        </p:nvSpPr>
        <p:spPr>
          <a:xfrm>
            <a:off x="1086523"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5" name="Oval 4">
            <a:extLst>
              <a:ext uri="{FF2B5EF4-FFF2-40B4-BE49-F238E27FC236}">
                <a16:creationId xmlns:a16="http://schemas.microsoft.com/office/drawing/2014/main" id="{E0EC7AAC-D196-47FA-892F-D74489C321E4}"/>
              </a:ext>
            </a:extLst>
          </p:cNvPr>
          <p:cNvSpPr/>
          <p:nvPr/>
        </p:nvSpPr>
        <p:spPr>
          <a:xfrm>
            <a:off x="10782747"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722E091A-14B2-4782-B16B-59528C07E277}"/>
              </a:ext>
            </a:extLst>
          </p:cNvPr>
          <p:cNvCxnSpPr>
            <a:cxnSpLocks/>
            <a:stCxn id="4" idx="6"/>
            <a:endCxn id="5" idx="2"/>
          </p:cNvCxnSpPr>
          <p:nvPr/>
        </p:nvCxnSpPr>
        <p:spPr>
          <a:xfrm>
            <a:off x="1516829" y="109220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Isosceles Triangle 6">
            <a:extLst>
              <a:ext uri="{FF2B5EF4-FFF2-40B4-BE49-F238E27FC236}">
                <a16:creationId xmlns:a16="http://schemas.microsoft.com/office/drawing/2014/main" id="{0ED09C2E-1942-438F-9134-4F1C9C9CD8C6}"/>
              </a:ext>
            </a:extLst>
          </p:cNvPr>
          <p:cNvSpPr/>
          <p:nvPr/>
        </p:nvSpPr>
        <p:spPr>
          <a:xfrm>
            <a:off x="9120815" y="8770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8" name="Oval 7">
            <a:extLst>
              <a:ext uri="{FF2B5EF4-FFF2-40B4-BE49-F238E27FC236}">
                <a16:creationId xmlns:a16="http://schemas.microsoft.com/office/drawing/2014/main" id="{9ABE4C02-2DE0-47C7-AC03-1EC17EBEB7FE}"/>
              </a:ext>
            </a:extLst>
          </p:cNvPr>
          <p:cNvSpPr/>
          <p:nvPr/>
        </p:nvSpPr>
        <p:spPr>
          <a:xfrm>
            <a:off x="2679611"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9" name="Oval 8">
            <a:extLst>
              <a:ext uri="{FF2B5EF4-FFF2-40B4-BE49-F238E27FC236}">
                <a16:creationId xmlns:a16="http://schemas.microsoft.com/office/drawing/2014/main" id="{63C615C5-3032-41D7-B6FA-02575FA28217}"/>
              </a:ext>
            </a:extLst>
          </p:cNvPr>
          <p:cNvSpPr/>
          <p:nvPr/>
        </p:nvSpPr>
        <p:spPr>
          <a:xfrm>
            <a:off x="7527724" y="877047"/>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5</a:t>
            </a:r>
            <a:endParaRPr lang="en-NL" dirty="0">
              <a:solidFill>
                <a:schemeClr val="bg1"/>
              </a:solidFill>
              <a:latin typeface="Abadi MT Pro" panose="020B0502020104020204" pitchFamily="34" charset="0"/>
            </a:endParaRPr>
          </a:p>
        </p:txBody>
      </p:sp>
      <p:sp>
        <p:nvSpPr>
          <p:cNvPr id="10" name="TextBox 9">
            <a:extLst>
              <a:ext uri="{FF2B5EF4-FFF2-40B4-BE49-F238E27FC236}">
                <a16:creationId xmlns:a16="http://schemas.microsoft.com/office/drawing/2014/main" id="{421A9BF9-AAAF-4073-B259-29C2DFA7B493}"/>
              </a:ext>
            </a:extLst>
          </p:cNvPr>
          <p:cNvSpPr txBox="1"/>
          <p:nvPr/>
        </p:nvSpPr>
        <p:spPr>
          <a:xfrm>
            <a:off x="451824" y="414468"/>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11" name="TextBox 10">
            <a:extLst>
              <a:ext uri="{FF2B5EF4-FFF2-40B4-BE49-F238E27FC236}">
                <a16:creationId xmlns:a16="http://schemas.microsoft.com/office/drawing/2014/main" id="{D088BDD4-6ACD-4071-84F0-B17F32C60556}"/>
              </a:ext>
            </a:extLst>
          </p:cNvPr>
          <p:cNvSpPr txBox="1"/>
          <p:nvPr/>
        </p:nvSpPr>
        <p:spPr>
          <a:xfrm>
            <a:off x="2067861" y="414468"/>
            <a:ext cx="1699709" cy="369332"/>
          </a:xfrm>
          <a:prstGeom prst="rect">
            <a:avLst/>
          </a:prstGeom>
          <a:noFill/>
        </p:spPr>
        <p:txBody>
          <a:bodyPr wrap="square" rtlCol="0">
            <a:spAutoFit/>
          </a:bodyPr>
          <a:lstStyle/>
          <a:p>
            <a:pPr algn="ctr"/>
            <a:r>
              <a:rPr lang="nl-NL" dirty="0"/>
              <a:t>Brainstorm</a:t>
            </a:r>
            <a:endParaRPr lang="en-NL" dirty="0"/>
          </a:p>
        </p:txBody>
      </p:sp>
      <p:sp>
        <p:nvSpPr>
          <p:cNvPr id="12" name="TextBox 11">
            <a:extLst>
              <a:ext uri="{FF2B5EF4-FFF2-40B4-BE49-F238E27FC236}">
                <a16:creationId xmlns:a16="http://schemas.microsoft.com/office/drawing/2014/main" id="{BCB611C0-D157-4080-94A9-92113A29C5F8}"/>
              </a:ext>
            </a:extLst>
          </p:cNvPr>
          <p:cNvSpPr txBox="1"/>
          <p:nvPr/>
        </p:nvSpPr>
        <p:spPr>
          <a:xfrm>
            <a:off x="3683898" y="414468"/>
            <a:ext cx="1699709" cy="369332"/>
          </a:xfrm>
          <a:prstGeom prst="rect">
            <a:avLst/>
          </a:prstGeom>
          <a:noFill/>
        </p:spPr>
        <p:txBody>
          <a:bodyPr wrap="square" rtlCol="0">
            <a:spAutoFit/>
          </a:bodyPr>
          <a:lstStyle>
            <a:defPPr>
              <a:defRPr lang="en-US"/>
            </a:defPPr>
            <a:lvl1pPr algn="ctr"/>
          </a:lstStyle>
          <a:p>
            <a:r>
              <a:rPr lang="nl-NL" dirty="0"/>
              <a:t>Prioritize</a:t>
            </a:r>
            <a:endParaRPr lang="en-NL" dirty="0"/>
          </a:p>
        </p:txBody>
      </p:sp>
      <p:sp>
        <p:nvSpPr>
          <p:cNvPr id="13" name="Oval 12">
            <a:extLst>
              <a:ext uri="{FF2B5EF4-FFF2-40B4-BE49-F238E27FC236}">
                <a16:creationId xmlns:a16="http://schemas.microsoft.com/office/drawing/2014/main" id="{3A62EC9E-1BCF-4EB0-85D8-450258EA4A32}"/>
              </a:ext>
            </a:extLst>
          </p:cNvPr>
          <p:cNvSpPr/>
          <p:nvPr/>
        </p:nvSpPr>
        <p:spPr>
          <a:xfrm>
            <a:off x="4272699" y="87704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430A427E-513A-44FB-AC82-D474A171BB85}"/>
              </a:ext>
            </a:extLst>
          </p:cNvPr>
          <p:cNvSpPr txBox="1"/>
          <p:nvPr/>
        </p:nvSpPr>
        <p:spPr>
          <a:xfrm>
            <a:off x="5299935" y="414468"/>
            <a:ext cx="1699709" cy="369332"/>
          </a:xfrm>
          <a:prstGeom prst="rect">
            <a:avLst/>
          </a:prstGeom>
          <a:noFill/>
        </p:spPr>
        <p:txBody>
          <a:bodyPr wrap="square" rtlCol="0">
            <a:spAutoFit/>
          </a:bodyPr>
          <a:lstStyle/>
          <a:p>
            <a:pPr algn="ctr"/>
            <a:r>
              <a:rPr lang="nl-NL" dirty="0"/>
              <a:t>Research</a:t>
            </a:r>
            <a:endParaRPr lang="en-NL" dirty="0"/>
          </a:p>
        </p:txBody>
      </p:sp>
      <p:sp>
        <p:nvSpPr>
          <p:cNvPr id="15" name="Isosceles Triangle 14">
            <a:extLst>
              <a:ext uri="{FF2B5EF4-FFF2-40B4-BE49-F238E27FC236}">
                <a16:creationId xmlns:a16="http://schemas.microsoft.com/office/drawing/2014/main" id="{929D72C3-2745-4D60-89E3-54080D20A684}"/>
              </a:ext>
            </a:extLst>
          </p:cNvPr>
          <p:cNvSpPr/>
          <p:nvPr/>
        </p:nvSpPr>
        <p:spPr>
          <a:xfrm>
            <a:off x="5865790" y="87704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6" name="TextBox 15">
            <a:extLst>
              <a:ext uri="{FF2B5EF4-FFF2-40B4-BE49-F238E27FC236}">
                <a16:creationId xmlns:a16="http://schemas.microsoft.com/office/drawing/2014/main" id="{678BCEAC-75B5-4197-AAFD-C62B85921FB9}"/>
              </a:ext>
            </a:extLst>
          </p:cNvPr>
          <p:cNvSpPr txBox="1"/>
          <p:nvPr/>
        </p:nvSpPr>
        <p:spPr>
          <a:xfrm>
            <a:off x="6915972" y="414468"/>
            <a:ext cx="1699709" cy="369332"/>
          </a:xfrm>
          <a:prstGeom prst="rect">
            <a:avLst/>
          </a:prstGeom>
          <a:noFill/>
        </p:spPr>
        <p:txBody>
          <a:bodyPr wrap="square" rtlCol="0">
            <a:spAutoFit/>
          </a:bodyPr>
          <a:lstStyle>
            <a:defPPr>
              <a:defRPr lang="en-US"/>
            </a:defPPr>
            <a:lvl1pPr algn="ctr">
              <a:defRPr>
                <a:solidFill>
                  <a:schemeClr val="accent1"/>
                </a:solidFill>
                <a:latin typeface="Abadi MT Pro Extra Bold" panose="020B0902020104020204" pitchFamily="34" charset="0"/>
              </a:defRPr>
            </a:lvl1pPr>
          </a:lstStyle>
          <a:p>
            <a:r>
              <a:rPr lang="nl-NL" dirty="0"/>
              <a:t>Define</a:t>
            </a:r>
            <a:endParaRPr lang="en-NL" dirty="0"/>
          </a:p>
        </p:txBody>
      </p:sp>
      <p:sp>
        <p:nvSpPr>
          <p:cNvPr id="17" name="TextBox 16">
            <a:extLst>
              <a:ext uri="{FF2B5EF4-FFF2-40B4-BE49-F238E27FC236}">
                <a16:creationId xmlns:a16="http://schemas.microsoft.com/office/drawing/2014/main" id="{058399B4-B43B-4BB0-886D-5B4A4DAB3589}"/>
              </a:ext>
            </a:extLst>
          </p:cNvPr>
          <p:cNvSpPr txBox="1"/>
          <p:nvPr/>
        </p:nvSpPr>
        <p:spPr>
          <a:xfrm>
            <a:off x="8532009" y="414468"/>
            <a:ext cx="1699709" cy="369332"/>
          </a:xfrm>
          <a:prstGeom prst="rect">
            <a:avLst/>
          </a:prstGeom>
          <a:noFill/>
        </p:spPr>
        <p:txBody>
          <a:bodyPr wrap="square" rtlCol="0">
            <a:spAutoFit/>
          </a:bodyPr>
          <a:lstStyle/>
          <a:p>
            <a:pPr algn="ctr"/>
            <a:r>
              <a:rPr lang="nl-NL" dirty="0"/>
              <a:t>Visualise</a:t>
            </a:r>
            <a:endParaRPr lang="en-NL" dirty="0"/>
          </a:p>
        </p:txBody>
      </p:sp>
      <p:sp>
        <p:nvSpPr>
          <p:cNvPr id="18" name="TextBox 17">
            <a:extLst>
              <a:ext uri="{FF2B5EF4-FFF2-40B4-BE49-F238E27FC236}">
                <a16:creationId xmlns:a16="http://schemas.microsoft.com/office/drawing/2014/main" id="{06AD6010-B042-45F2-8E9A-94D07E44A774}"/>
              </a:ext>
            </a:extLst>
          </p:cNvPr>
          <p:cNvSpPr txBox="1"/>
          <p:nvPr/>
        </p:nvSpPr>
        <p:spPr>
          <a:xfrm>
            <a:off x="10148048" y="414468"/>
            <a:ext cx="1699709" cy="369332"/>
          </a:xfrm>
          <a:prstGeom prst="rect">
            <a:avLst/>
          </a:prstGeom>
          <a:noFill/>
        </p:spPr>
        <p:txBody>
          <a:bodyPr wrap="square" rtlCol="0">
            <a:spAutoFit/>
          </a:bodyPr>
          <a:lstStyle/>
          <a:p>
            <a:pPr algn="ctr"/>
            <a:r>
              <a:rPr lang="nl-NL" dirty="0"/>
              <a:t>Iterate</a:t>
            </a:r>
            <a:endParaRPr lang="en-NL" dirty="0"/>
          </a:p>
        </p:txBody>
      </p:sp>
      <p:sp>
        <p:nvSpPr>
          <p:cNvPr id="19" name="Rectangle 18">
            <a:extLst>
              <a:ext uri="{FF2B5EF4-FFF2-40B4-BE49-F238E27FC236}">
                <a16:creationId xmlns:a16="http://schemas.microsoft.com/office/drawing/2014/main" id="{7D5991E6-3AA0-4413-82A5-D6F818ED1B13}"/>
              </a:ext>
            </a:extLst>
          </p:cNvPr>
          <p:cNvSpPr/>
          <p:nvPr/>
        </p:nvSpPr>
        <p:spPr>
          <a:xfrm>
            <a:off x="676275" y="1721916"/>
            <a:ext cx="2273699" cy="461665"/>
          </a:xfrm>
          <a:prstGeom prst="rect">
            <a:avLst/>
          </a:prstGeom>
        </p:spPr>
        <p:txBody>
          <a:bodyPr wrap="none">
            <a:spAutoFit/>
          </a:bodyPr>
          <a:lstStyle/>
          <a:p>
            <a:r>
              <a:rPr lang="nl-NL" sz="2400" dirty="0">
                <a:highlight>
                  <a:srgbClr val="C0C0C0"/>
                </a:highlight>
              </a:rPr>
              <a:t>Purpose sheet 5</a:t>
            </a:r>
            <a:endParaRPr lang="en-NL" sz="2400" dirty="0">
              <a:highlight>
                <a:srgbClr val="C0C0C0"/>
              </a:highlight>
            </a:endParaRPr>
          </a:p>
        </p:txBody>
      </p:sp>
    </p:spTree>
    <p:extLst>
      <p:ext uri="{BB962C8B-B14F-4D97-AF65-F5344CB8AC3E}">
        <p14:creationId xmlns:p14="http://schemas.microsoft.com/office/powerpoint/2010/main" val="3122995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6C7D24-2786-4F1E-8917-FBCDFBE77AEC}"/>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Digital visualization of the local issue</a:t>
            </a:r>
          </a:p>
          <a:p>
            <a:pPr marL="0" indent="0">
              <a:buNone/>
            </a:pPr>
            <a:r>
              <a:rPr lang="nl-NL" dirty="0"/>
              <a:t>Worksheet 5 is going to be the basis for the visualization of the local issue</a:t>
            </a:r>
          </a:p>
          <a:p>
            <a:pPr marL="0" indent="0">
              <a:buNone/>
            </a:pPr>
            <a:r>
              <a:rPr lang="nl-NL" dirty="0"/>
              <a:t>The style will look like the global poster, if possible.</a:t>
            </a:r>
          </a:p>
          <a:p>
            <a:pPr marL="0" indent="0">
              <a:buNone/>
            </a:pPr>
            <a:r>
              <a:rPr lang="nl-NL" dirty="0">
                <a:sym typeface="Wingdings" panose="05000000000000000000" pitchFamily="2" charset="2"/>
              </a:rPr>
              <a:t>The visualization will be done by (some from Philips).</a:t>
            </a:r>
          </a:p>
          <a:p>
            <a:pPr marL="0" indent="0">
              <a:buNone/>
            </a:pPr>
            <a:r>
              <a:rPr lang="nl-NL" dirty="0">
                <a:sym typeface="Wingdings" panose="05000000000000000000" pitchFamily="2" charset="2"/>
              </a:rPr>
              <a:t>The poster will be going through one round of feedback.</a:t>
            </a:r>
          </a:p>
          <a:p>
            <a:pPr marL="0" indent="0">
              <a:buNone/>
            </a:pPr>
            <a:r>
              <a:rPr lang="nl-NL" dirty="0">
                <a:highlight>
                  <a:srgbClr val="FFFF00"/>
                </a:highlight>
              </a:rPr>
              <a:t>Visualize the poster in Photoshop</a:t>
            </a:r>
            <a:endParaRPr lang="en-NL" dirty="0">
              <a:highlight>
                <a:srgbClr val="FFFF00"/>
              </a:highlight>
            </a:endParaRPr>
          </a:p>
        </p:txBody>
      </p:sp>
      <p:sp>
        <p:nvSpPr>
          <p:cNvPr id="2" name="Slide Number Placeholder 1">
            <a:extLst>
              <a:ext uri="{FF2B5EF4-FFF2-40B4-BE49-F238E27FC236}">
                <a16:creationId xmlns:a16="http://schemas.microsoft.com/office/drawing/2014/main" id="{C771265B-5C2E-47BB-849E-8EFE7B85BCBB}"/>
              </a:ext>
            </a:extLst>
          </p:cNvPr>
          <p:cNvSpPr>
            <a:spLocks noGrp="1"/>
          </p:cNvSpPr>
          <p:nvPr>
            <p:ph type="sldNum" sz="quarter" idx="12"/>
          </p:nvPr>
        </p:nvSpPr>
        <p:spPr/>
        <p:txBody>
          <a:bodyPr/>
          <a:lstStyle/>
          <a:p>
            <a:fld id="{ED29C026-1046-4BD6-B8CA-464C91DF279B}" type="slidenum">
              <a:rPr lang="en-NL" smtClean="0"/>
              <a:t>18</a:t>
            </a:fld>
            <a:endParaRPr lang="en-NL"/>
          </a:p>
        </p:txBody>
      </p:sp>
      <p:sp>
        <p:nvSpPr>
          <p:cNvPr id="4" name="Oval 3">
            <a:extLst>
              <a:ext uri="{FF2B5EF4-FFF2-40B4-BE49-F238E27FC236}">
                <a16:creationId xmlns:a16="http://schemas.microsoft.com/office/drawing/2014/main" id="{5E3A64E5-EECB-4B64-9670-3FA95DF8AFBC}"/>
              </a:ext>
            </a:extLst>
          </p:cNvPr>
          <p:cNvSpPr/>
          <p:nvPr/>
        </p:nvSpPr>
        <p:spPr>
          <a:xfrm>
            <a:off x="1086523" y="87611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5" name="Oval 4">
            <a:extLst>
              <a:ext uri="{FF2B5EF4-FFF2-40B4-BE49-F238E27FC236}">
                <a16:creationId xmlns:a16="http://schemas.microsoft.com/office/drawing/2014/main" id="{C3BB9852-4E8A-49B7-85F9-1A19E0CB8A1F}"/>
              </a:ext>
            </a:extLst>
          </p:cNvPr>
          <p:cNvSpPr/>
          <p:nvPr/>
        </p:nvSpPr>
        <p:spPr>
          <a:xfrm>
            <a:off x="10782747" y="87611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D401FEDB-B613-43EB-8BF5-942778DC383E}"/>
              </a:ext>
            </a:extLst>
          </p:cNvPr>
          <p:cNvCxnSpPr>
            <a:cxnSpLocks/>
            <a:stCxn id="4" idx="6"/>
            <a:endCxn id="5" idx="2"/>
          </p:cNvCxnSpPr>
          <p:nvPr/>
        </p:nvCxnSpPr>
        <p:spPr>
          <a:xfrm>
            <a:off x="1516829" y="109127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Isosceles Triangle 6">
            <a:extLst>
              <a:ext uri="{FF2B5EF4-FFF2-40B4-BE49-F238E27FC236}">
                <a16:creationId xmlns:a16="http://schemas.microsoft.com/office/drawing/2014/main" id="{7984600E-F208-4523-BD5E-CF272306B06E}"/>
              </a:ext>
            </a:extLst>
          </p:cNvPr>
          <p:cNvSpPr/>
          <p:nvPr/>
        </p:nvSpPr>
        <p:spPr>
          <a:xfrm>
            <a:off x="9120815" y="876117"/>
            <a:ext cx="499155" cy="430306"/>
          </a:xfrm>
          <a:prstGeom prst="triangl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bg1"/>
                </a:solidFill>
                <a:latin typeface="Abadi MT Pro" panose="020B0502020104020204" pitchFamily="34" charset="0"/>
              </a:rPr>
              <a:t>6</a:t>
            </a:r>
            <a:endParaRPr lang="en-NL" dirty="0">
              <a:solidFill>
                <a:schemeClr val="bg1"/>
              </a:solidFill>
              <a:latin typeface="Abadi MT Pro" panose="020B0502020104020204" pitchFamily="34" charset="0"/>
            </a:endParaRPr>
          </a:p>
        </p:txBody>
      </p:sp>
      <p:sp>
        <p:nvSpPr>
          <p:cNvPr id="8" name="Oval 7">
            <a:extLst>
              <a:ext uri="{FF2B5EF4-FFF2-40B4-BE49-F238E27FC236}">
                <a16:creationId xmlns:a16="http://schemas.microsoft.com/office/drawing/2014/main" id="{7E0F8A75-4E42-4796-AE62-CEBA871F294C}"/>
              </a:ext>
            </a:extLst>
          </p:cNvPr>
          <p:cNvSpPr/>
          <p:nvPr/>
        </p:nvSpPr>
        <p:spPr>
          <a:xfrm>
            <a:off x="2679611" y="87611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9" name="Oval 8">
            <a:extLst>
              <a:ext uri="{FF2B5EF4-FFF2-40B4-BE49-F238E27FC236}">
                <a16:creationId xmlns:a16="http://schemas.microsoft.com/office/drawing/2014/main" id="{8B9B4590-94B8-4988-9EDD-AA61830CAC39}"/>
              </a:ext>
            </a:extLst>
          </p:cNvPr>
          <p:cNvSpPr/>
          <p:nvPr/>
        </p:nvSpPr>
        <p:spPr>
          <a:xfrm>
            <a:off x="7527724" y="87611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0" name="TextBox 9">
            <a:extLst>
              <a:ext uri="{FF2B5EF4-FFF2-40B4-BE49-F238E27FC236}">
                <a16:creationId xmlns:a16="http://schemas.microsoft.com/office/drawing/2014/main" id="{FEC61490-BA52-42F3-BA50-1F21FF1B1FD1}"/>
              </a:ext>
            </a:extLst>
          </p:cNvPr>
          <p:cNvSpPr txBox="1"/>
          <p:nvPr/>
        </p:nvSpPr>
        <p:spPr>
          <a:xfrm>
            <a:off x="451824" y="413538"/>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11" name="TextBox 10">
            <a:extLst>
              <a:ext uri="{FF2B5EF4-FFF2-40B4-BE49-F238E27FC236}">
                <a16:creationId xmlns:a16="http://schemas.microsoft.com/office/drawing/2014/main" id="{95F24197-29B7-4EE8-9389-C47193BF83E9}"/>
              </a:ext>
            </a:extLst>
          </p:cNvPr>
          <p:cNvSpPr txBox="1"/>
          <p:nvPr/>
        </p:nvSpPr>
        <p:spPr>
          <a:xfrm>
            <a:off x="2067861" y="413538"/>
            <a:ext cx="1699709" cy="369332"/>
          </a:xfrm>
          <a:prstGeom prst="rect">
            <a:avLst/>
          </a:prstGeom>
          <a:noFill/>
        </p:spPr>
        <p:txBody>
          <a:bodyPr wrap="square" rtlCol="0">
            <a:spAutoFit/>
          </a:bodyPr>
          <a:lstStyle/>
          <a:p>
            <a:pPr algn="ctr"/>
            <a:r>
              <a:rPr lang="nl-NL" dirty="0"/>
              <a:t>Brainstorm</a:t>
            </a:r>
            <a:endParaRPr lang="en-NL" dirty="0"/>
          </a:p>
        </p:txBody>
      </p:sp>
      <p:sp>
        <p:nvSpPr>
          <p:cNvPr id="12" name="TextBox 11">
            <a:extLst>
              <a:ext uri="{FF2B5EF4-FFF2-40B4-BE49-F238E27FC236}">
                <a16:creationId xmlns:a16="http://schemas.microsoft.com/office/drawing/2014/main" id="{77996728-ABE4-4404-860A-21E63D0B15B6}"/>
              </a:ext>
            </a:extLst>
          </p:cNvPr>
          <p:cNvSpPr txBox="1"/>
          <p:nvPr/>
        </p:nvSpPr>
        <p:spPr>
          <a:xfrm>
            <a:off x="3683898" y="413538"/>
            <a:ext cx="1699709" cy="369332"/>
          </a:xfrm>
          <a:prstGeom prst="rect">
            <a:avLst/>
          </a:prstGeom>
          <a:noFill/>
        </p:spPr>
        <p:txBody>
          <a:bodyPr wrap="square" rtlCol="0">
            <a:spAutoFit/>
          </a:bodyPr>
          <a:lstStyle>
            <a:defPPr>
              <a:defRPr lang="en-US"/>
            </a:defPPr>
            <a:lvl1pPr algn="ctr"/>
          </a:lstStyle>
          <a:p>
            <a:r>
              <a:rPr lang="nl-NL" dirty="0"/>
              <a:t>Prioritize</a:t>
            </a:r>
            <a:endParaRPr lang="en-NL" dirty="0"/>
          </a:p>
        </p:txBody>
      </p:sp>
      <p:sp>
        <p:nvSpPr>
          <p:cNvPr id="13" name="Oval 12">
            <a:extLst>
              <a:ext uri="{FF2B5EF4-FFF2-40B4-BE49-F238E27FC236}">
                <a16:creationId xmlns:a16="http://schemas.microsoft.com/office/drawing/2014/main" id="{AEEFFE95-3DA2-487C-B123-89E05404D428}"/>
              </a:ext>
            </a:extLst>
          </p:cNvPr>
          <p:cNvSpPr/>
          <p:nvPr/>
        </p:nvSpPr>
        <p:spPr>
          <a:xfrm>
            <a:off x="4272699" y="87611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3F492C0D-4FE0-47FA-B751-8028015E8B32}"/>
              </a:ext>
            </a:extLst>
          </p:cNvPr>
          <p:cNvSpPr txBox="1"/>
          <p:nvPr/>
        </p:nvSpPr>
        <p:spPr>
          <a:xfrm>
            <a:off x="5299935" y="413538"/>
            <a:ext cx="1699709" cy="369332"/>
          </a:xfrm>
          <a:prstGeom prst="rect">
            <a:avLst/>
          </a:prstGeom>
          <a:noFill/>
        </p:spPr>
        <p:txBody>
          <a:bodyPr wrap="square" rtlCol="0">
            <a:spAutoFit/>
          </a:bodyPr>
          <a:lstStyle/>
          <a:p>
            <a:pPr algn="ctr"/>
            <a:r>
              <a:rPr lang="nl-NL" dirty="0"/>
              <a:t>Research</a:t>
            </a:r>
            <a:endParaRPr lang="en-NL" dirty="0"/>
          </a:p>
        </p:txBody>
      </p:sp>
      <p:sp>
        <p:nvSpPr>
          <p:cNvPr id="15" name="Isosceles Triangle 14">
            <a:extLst>
              <a:ext uri="{FF2B5EF4-FFF2-40B4-BE49-F238E27FC236}">
                <a16:creationId xmlns:a16="http://schemas.microsoft.com/office/drawing/2014/main" id="{8ADE1BFE-1DAE-49F9-8117-6DE15E0C56C0}"/>
              </a:ext>
            </a:extLst>
          </p:cNvPr>
          <p:cNvSpPr/>
          <p:nvPr/>
        </p:nvSpPr>
        <p:spPr>
          <a:xfrm>
            <a:off x="5865790" y="87611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6" name="TextBox 15">
            <a:extLst>
              <a:ext uri="{FF2B5EF4-FFF2-40B4-BE49-F238E27FC236}">
                <a16:creationId xmlns:a16="http://schemas.microsoft.com/office/drawing/2014/main" id="{03AA2D3C-575D-4F70-A101-5F9F43B73D56}"/>
              </a:ext>
            </a:extLst>
          </p:cNvPr>
          <p:cNvSpPr txBox="1"/>
          <p:nvPr/>
        </p:nvSpPr>
        <p:spPr>
          <a:xfrm>
            <a:off x="6915972" y="413538"/>
            <a:ext cx="1699709" cy="369332"/>
          </a:xfrm>
          <a:prstGeom prst="rect">
            <a:avLst/>
          </a:prstGeom>
          <a:noFill/>
        </p:spPr>
        <p:txBody>
          <a:bodyPr wrap="square" rtlCol="0">
            <a:spAutoFit/>
          </a:bodyPr>
          <a:lstStyle>
            <a:defPPr>
              <a:defRPr lang="en-US"/>
            </a:defPPr>
            <a:lvl1pPr algn="ctr">
              <a:defRPr>
                <a:solidFill>
                  <a:schemeClr val="accent1"/>
                </a:solidFill>
                <a:latin typeface="Abadi MT Pro Extra Bold" panose="020B0902020104020204" pitchFamily="34" charset="0"/>
              </a:defRPr>
            </a:lvl1pPr>
          </a:lstStyle>
          <a:p>
            <a:r>
              <a:rPr lang="nl-NL">
                <a:solidFill>
                  <a:schemeClr val="tx1"/>
                </a:solidFill>
                <a:latin typeface="+mn-lt"/>
              </a:rPr>
              <a:t>Define</a:t>
            </a:r>
            <a:endParaRPr lang="en-NL" dirty="0">
              <a:solidFill>
                <a:schemeClr val="tx1"/>
              </a:solidFill>
              <a:latin typeface="+mn-lt"/>
            </a:endParaRPr>
          </a:p>
        </p:txBody>
      </p:sp>
      <p:sp>
        <p:nvSpPr>
          <p:cNvPr id="17" name="TextBox 16">
            <a:extLst>
              <a:ext uri="{FF2B5EF4-FFF2-40B4-BE49-F238E27FC236}">
                <a16:creationId xmlns:a16="http://schemas.microsoft.com/office/drawing/2014/main" id="{FF076E7A-0189-4922-967A-E2A43637B1EB}"/>
              </a:ext>
            </a:extLst>
          </p:cNvPr>
          <p:cNvSpPr txBox="1"/>
          <p:nvPr/>
        </p:nvSpPr>
        <p:spPr>
          <a:xfrm>
            <a:off x="8532009" y="413538"/>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Visualise</a:t>
            </a:r>
            <a:endParaRPr lang="en-NL" dirty="0">
              <a:solidFill>
                <a:schemeClr val="accent1"/>
              </a:solidFill>
              <a:latin typeface="Abadi MT Pro Extra Bold" panose="020B0902020104020204" pitchFamily="34" charset="0"/>
            </a:endParaRPr>
          </a:p>
        </p:txBody>
      </p:sp>
      <p:sp>
        <p:nvSpPr>
          <p:cNvPr id="18" name="TextBox 17">
            <a:extLst>
              <a:ext uri="{FF2B5EF4-FFF2-40B4-BE49-F238E27FC236}">
                <a16:creationId xmlns:a16="http://schemas.microsoft.com/office/drawing/2014/main" id="{FDD36FBF-9949-4A86-B120-D6A728570CF1}"/>
              </a:ext>
            </a:extLst>
          </p:cNvPr>
          <p:cNvSpPr txBox="1"/>
          <p:nvPr/>
        </p:nvSpPr>
        <p:spPr>
          <a:xfrm>
            <a:off x="10148048" y="413538"/>
            <a:ext cx="1699709" cy="369332"/>
          </a:xfrm>
          <a:prstGeom prst="rect">
            <a:avLst/>
          </a:prstGeom>
          <a:noFill/>
        </p:spPr>
        <p:txBody>
          <a:bodyPr wrap="square" rtlCol="0">
            <a:spAutoFit/>
          </a:bodyPr>
          <a:lstStyle/>
          <a:p>
            <a:pPr algn="ctr"/>
            <a:r>
              <a:rPr lang="nl-NL" dirty="0"/>
              <a:t>Iterate</a:t>
            </a:r>
            <a:endParaRPr lang="en-NL" dirty="0"/>
          </a:p>
        </p:txBody>
      </p:sp>
    </p:spTree>
    <p:extLst>
      <p:ext uri="{BB962C8B-B14F-4D97-AF65-F5344CB8AC3E}">
        <p14:creationId xmlns:p14="http://schemas.microsoft.com/office/powerpoint/2010/main" val="801684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9CE3D3-5197-462E-B371-57C37ECBF375}"/>
              </a:ext>
            </a:extLst>
          </p:cNvPr>
          <p:cNvSpPr>
            <a:spLocks noGrp="1"/>
          </p:cNvSpPr>
          <p:nvPr>
            <p:ph idx="1"/>
          </p:nvPr>
        </p:nvSpPr>
        <p:spPr/>
        <p:txBody>
          <a:bodyPr>
            <a:normAutofit/>
          </a:bodyPr>
          <a:lstStyle/>
          <a:p>
            <a:pPr marL="0" indent="0">
              <a:buNone/>
            </a:pPr>
            <a:r>
              <a:rPr lang="nl-NL" dirty="0">
                <a:solidFill>
                  <a:schemeClr val="accent1"/>
                </a:solidFill>
                <a:latin typeface="Abadi MT Pro Extra Bold" panose="020B0902020104020204" pitchFamily="34" charset="0"/>
                <a:sym typeface="Wingdings" panose="05000000000000000000" pitchFamily="2" charset="2"/>
              </a:rPr>
              <a:t>Suggest improvements</a:t>
            </a:r>
          </a:p>
          <a:p>
            <a:pPr marL="0" indent="0">
              <a:buNone/>
            </a:pPr>
            <a:r>
              <a:rPr lang="nl-NL" dirty="0">
                <a:highlight>
                  <a:srgbClr val="FFFF00"/>
                </a:highlight>
                <a:sym typeface="Wingdings" panose="05000000000000000000" pitchFamily="2" charset="2"/>
              </a:rPr>
              <a:t>Print the visualization and bring it to the next session</a:t>
            </a:r>
          </a:p>
          <a:p>
            <a:pPr marL="0" indent="0">
              <a:buNone/>
            </a:pPr>
            <a:r>
              <a:rPr lang="nl-NL" dirty="0">
                <a:sym typeface="Wingdings" panose="05000000000000000000" pitchFamily="2" charset="2"/>
              </a:rPr>
              <a:t>Ask for suggestions for improvement</a:t>
            </a:r>
          </a:p>
          <a:p>
            <a:pPr marL="0" indent="0">
              <a:buNone/>
            </a:pPr>
            <a:r>
              <a:rPr lang="nl-NL" dirty="0">
                <a:sym typeface="Wingdings" panose="05000000000000000000" pitchFamily="2" charset="2"/>
              </a:rPr>
              <a:t>Write down remarks on the poster</a:t>
            </a:r>
          </a:p>
          <a:p>
            <a:pPr marL="0" indent="0">
              <a:buNone/>
            </a:pPr>
            <a:r>
              <a:rPr lang="nl-NL" dirty="0">
                <a:sym typeface="Wingdings" panose="05000000000000000000" pitchFamily="2" charset="2"/>
              </a:rPr>
              <a:t>Verify that if the changes are executed, the poster will be final</a:t>
            </a:r>
          </a:p>
          <a:p>
            <a:pPr marL="0" indent="0">
              <a:buNone/>
            </a:pPr>
            <a:endParaRPr lang="nl-NL" dirty="0">
              <a:sym typeface="Wingdings" panose="05000000000000000000" pitchFamily="2" charset="2"/>
            </a:endParaRPr>
          </a:p>
          <a:p>
            <a:pPr marL="0" indent="0">
              <a:buNone/>
            </a:pPr>
            <a:endParaRPr lang="nl-NL" dirty="0">
              <a:sym typeface="Wingdings" panose="05000000000000000000" pitchFamily="2" charset="2"/>
            </a:endParaRPr>
          </a:p>
          <a:p>
            <a:pPr marL="0" indent="0">
              <a:buNone/>
            </a:pPr>
            <a:r>
              <a:rPr lang="nl-NL" dirty="0">
                <a:solidFill>
                  <a:schemeClr val="accent1"/>
                </a:solidFill>
                <a:latin typeface="Abadi MT Pro Extra Bold" panose="020B0902020104020204" pitchFamily="34" charset="0"/>
                <a:sym typeface="Wingdings" panose="05000000000000000000" pitchFamily="2" charset="2"/>
              </a:rPr>
              <a:t>Final visualization</a:t>
            </a:r>
          </a:p>
          <a:p>
            <a:pPr marL="0" indent="0">
              <a:buNone/>
            </a:pPr>
            <a:r>
              <a:rPr lang="nl-NL" dirty="0">
                <a:highlight>
                  <a:srgbClr val="FFFF00"/>
                </a:highlight>
                <a:sym typeface="Wingdings" panose="05000000000000000000" pitchFamily="2" charset="2"/>
              </a:rPr>
              <a:t>Update the visualization</a:t>
            </a:r>
          </a:p>
          <a:p>
            <a:pPr marL="0" indent="0">
              <a:buNone/>
            </a:pPr>
            <a:r>
              <a:rPr lang="nl-NL" dirty="0">
                <a:highlight>
                  <a:srgbClr val="FFFF00"/>
                </a:highlight>
                <a:sym typeface="Wingdings" panose="05000000000000000000" pitchFamily="2" charset="2"/>
              </a:rPr>
              <a:t>Print the visualization and hang it at a visible place</a:t>
            </a:r>
          </a:p>
          <a:p>
            <a:pPr marL="0" indent="0">
              <a:buNone/>
            </a:pPr>
            <a:endParaRPr lang="nl-NL" dirty="0">
              <a:highlight>
                <a:srgbClr val="FFFF00"/>
              </a:highlight>
              <a:sym typeface="Wingdings" panose="05000000000000000000" pitchFamily="2" charset="2"/>
            </a:endParaRPr>
          </a:p>
          <a:p>
            <a:pPr marL="0" indent="0">
              <a:buNone/>
            </a:pPr>
            <a:r>
              <a:rPr lang="nl-NL" i="1" dirty="0"/>
              <a:t>Note: this session can be combined with a first session for partners/objectives</a:t>
            </a:r>
          </a:p>
          <a:p>
            <a:endParaRPr lang="nl-NL" dirty="0">
              <a:sym typeface="Wingdings" panose="05000000000000000000" pitchFamily="2" charset="2"/>
            </a:endParaRPr>
          </a:p>
          <a:p>
            <a:pPr marL="0" indent="0">
              <a:buNone/>
            </a:pPr>
            <a:endParaRPr lang="nl-NL" dirty="0">
              <a:sym typeface="Wingdings" panose="05000000000000000000" pitchFamily="2" charset="2"/>
            </a:endParaRPr>
          </a:p>
          <a:p>
            <a:endParaRPr lang="en-NL" dirty="0"/>
          </a:p>
        </p:txBody>
      </p:sp>
      <p:sp>
        <p:nvSpPr>
          <p:cNvPr id="2" name="Slide Number Placeholder 1">
            <a:extLst>
              <a:ext uri="{FF2B5EF4-FFF2-40B4-BE49-F238E27FC236}">
                <a16:creationId xmlns:a16="http://schemas.microsoft.com/office/drawing/2014/main" id="{E525882D-BF04-4917-ABA6-34328D415B90}"/>
              </a:ext>
            </a:extLst>
          </p:cNvPr>
          <p:cNvSpPr>
            <a:spLocks noGrp="1"/>
          </p:cNvSpPr>
          <p:nvPr>
            <p:ph type="sldNum" sz="quarter" idx="12"/>
          </p:nvPr>
        </p:nvSpPr>
        <p:spPr/>
        <p:txBody>
          <a:bodyPr/>
          <a:lstStyle/>
          <a:p>
            <a:fld id="{ED29C026-1046-4BD6-B8CA-464C91DF279B}" type="slidenum">
              <a:rPr lang="en-NL" smtClean="0"/>
              <a:t>19</a:t>
            </a:fld>
            <a:endParaRPr lang="en-NL"/>
          </a:p>
        </p:txBody>
      </p:sp>
      <p:sp>
        <p:nvSpPr>
          <p:cNvPr id="4" name="Oval 3">
            <a:extLst>
              <a:ext uri="{FF2B5EF4-FFF2-40B4-BE49-F238E27FC236}">
                <a16:creationId xmlns:a16="http://schemas.microsoft.com/office/drawing/2014/main" id="{D24C229C-3C1A-45D6-9116-C002F5B6ED2B}"/>
              </a:ext>
            </a:extLst>
          </p:cNvPr>
          <p:cNvSpPr/>
          <p:nvPr/>
        </p:nvSpPr>
        <p:spPr>
          <a:xfrm>
            <a:off x="1086523" y="89516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sp>
        <p:nvSpPr>
          <p:cNvPr id="5" name="Oval 4">
            <a:extLst>
              <a:ext uri="{FF2B5EF4-FFF2-40B4-BE49-F238E27FC236}">
                <a16:creationId xmlns:a16="http://schemas.microsoft.com/office/drawing/2014/main" id="{E28F6B8C-1555-42FD-B419-5FE7B5A86C6C}"/>
              </a:ext>
            </a:extLst>
          </p:cNvPr>
          <p:cNvSpPr/>
          <p:nvPr/>
        </p:nvSpPr>
        <p:spPr>
          <a:xfrm>
            <a:off x="10782747" y="895167"/>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7</a:t>
            </a:r>
            <a:endParaRPr lang="en-NL" dirty="0">
              <a:solidFill>
                <a:schemeClr val="bg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15BFAF59-B055-42C4-B0C6-6AE47ED45908}"/>
              </a:ext>
            </a:extLst>
          </p:cNvPr>
          <p:cNvCxnSpPr>
            <a:cxnSpLocks/>
            <a:stCxn id="4" idx="6"/>
            <a:endCxn id="5" idx="2"/>
          </p:cNvCxnSpPr>
          <p:nvPr/>
        </p:nvCxnSpPr>
        <p:spPr>
          <a:xfrm>
            <a:off x="1516829" y="1110320"/>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Isosceles Triangle 6">
            <a:extLst>
              <a:ext uri="{FF2B5EF4-FFF2-40B4-BE49-F238E27FC236}">
                <a16:creationId xmlns:a16="http://schemas.microsoft.com/office/drawing/2014/main" id="{BED11A90-C613-4C27-824B-A3991DEEC483}"/>
              </a:ext>
            </a:extLst>
          </p:cNvPr>
          <p:cNvSpPr/>
          <p:nvPr/>
        </p:nvSpPr>
        <p:spPr>
          <a:xfrm>
            <a:off x="9120815" y="89516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8" name="Oval 7">
            <a:extLst>
              <a:ext uri="{FF2B5EF4-FFF2-40B4-BE49-F238E27FC236}">
                <a16:creationId xmlns:a16="http://schemas.microsoft.com/office/drawing/2014/main" id="{1BE4C9C0-CEE3-492B-8364-ABB435291B17}"/>
              </a:ext>
            </a:extLst>
          </p:cNvPr>
          <p:cNvSpPr/>
          <p:nvPr/>
        </p:nvSpPr>
        <p:spPr>
          <a:xfrm>
            <a:off x="2679611" y="89516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9" name="Oval 8">
            <a:extLst>
              <a:ext uri="{FF2B5EF4-FFF2-40B4-BE49-F238E27FC236}">
                <a16:creationId xmlns:a16="http://schemas.microsoft.com/office/drawing/2014/main" id="{CEC5EF75-2C9B-4888-9794-A941029341B9}"/>
              </a:ext>
            </a:extLst>
          </p:cNvPr>
          <p:cNvSpPr/>
          <p:nvPr/>
        </p:nvSpPr>
        <p:spPr>
          <a:xfrm>
            <a:off x="7527724" y="89516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0" name="TextBox 9">
            <a:extLst>
              <a:ext uri="{FF2B5EF4-FFF2-40B4-BE49-F238E27FC236}">
                <a16:creationId xmlns:a16="http://schemas.microsoft.com/office/drawing/2014/main" id="{FA814483-ADEF-4CA1-85E1-8C3F61F152C4}"/>
              </a:ext>
            </a:extLst>
          </p:cNvPr>
          <p:cNvSpPr txBox="1"/>
          <p:nvPr/>
        </p:nvSpPr>
        <p:spPr>
          <a:xfrm>
            <a:off x="451824" y="432588"/>
            <a:ext cx="1699709" cy="369332"/>
          </a:xfrm>
          <a:prstGeom prst="rect">
            <a:avLst/>
          </a:prstGeom>
          <a:noFill/>
        </p:spPr>
        <p:txBody>
          <a:bodyPr wrap="square" rtlCol="0">
            <a:spAutoFit/>
          </a:bodyPr>
          <a:lstStyle/>
          <a:p>
            <a:pPr algn="ctr"/>
            <a:r>
              <a:rPr lang="nl-NL" dirty="0"/>
              <a:t>Global</a:t>
            </a:r>
            <a:r>
              <a:rPr lang="nl-NL" dirty="0">
                <a:solidFill>
                  <a:schemeClr val="accent1"/>
                </a:solidFill>
                <a:latin typeface="Abadi MT Pro Extra Bold" panose="020B0902020104020204" pitchFamily="34" charset="0"/>
              </a:rPr>
              <a:t> </a:t>
            </a:r>
            <a:r>
              <a:rPr lang="nl-NL" dirty="0"/>
              <a:t>issue</a:t>
            </a:r>
            <a:endParaRPr lang="en-NL" dirty="0"/>
          </a:p>
        </p:txBody>
      </p:sp>
      <p:sp>
        <p:nvSpPr>
          <p:cNvPr id="11" name="TextBox 10">
            <a:extLst>
              <a:ext uri="{FF2B5EF4-FFF2-40B4-BE49-F238E27FC236}">
                <a16:creationId xmlns:a16="http://schemas.microsoft.com/office/drawing/2014/main" id="{4CB1754A-7452-4B77-A06D-205129BFEA75}"/>
              </a:ext>
            </a:extLst>
          </p:cNvPr>
          <p:cNvSpPr txBox="1"/>
          <p:nvPr/>
        </p:nvSpPr>
        <p:spPr>
          <a:xfrm>
            <a:off x="2067861" y="432588"/>
            <a:ext cx="1699709" cy="369332"/>
          </a:xfrm>
          <a:prstGeom prst="rect">
            <a:avLst/>
          </a:prstGeom>
          <a:noFill/>
        </p:spPr>
        <p:txBody>
          <a:bodyPr wrap="square" rtlCol="0">
            <a:spAutoFit/>
          </a:bodyPr>
          <a:lstStyle/>
          <a:p>
            <a:pPr algn="ctr"/>
            <a:r>
              <a:rPr lang="nl-NL" dirty="0"/>
              <a:t>Brainstorm</a:t>
            </a:r>
            <a:endParaRPr lang="en-NL" dirty="0"/>
          </a:p>
        </p:txBody>
      </p:sp>
      <p:sp>
        <p:nvSpPr>
          <p:cNvPr id="12" name="TextBox 11">
            <a:extLst>
              <a:ext uri="{FF2B5EF4-FFF2-40B4-BE49-F238E27FC236}">
                <a16:creationId xmlns:a16="http://schemas.microsoft.com/office/drawing/2014/main" id="{AB99F225-4A1A-4545-863F-B233DDE0E3D4}"/>
              </a:ext>
            </a:extLst>
          </p:cNvPr>
          <p:cNvSpPr txBox="1"/>
          <p:nvPr/>
        </p:nvSpPr>
        <p:spPr>
          <a:xfrm>
            <a:off x="3683898" y="432588"/>
            <a:ext cx="1699709" cy="369332"/>
          </a:xfrm>
          <a:prstGeom prst="rect">
            <a:avLst/>
          </a:prstGeom>
          <a:noFill/>
        </p:spPr>
        <p:txBody>
          <a:bodyPr wrap="square" rtlCol="0">
            <a:spAutoFit/>
          </a:bodyPr>
          <a:lstStyle>
            <a:defPPr>
              <a:defRPr lang="en-US"/>
            </a:defPPr>
            <a:lvl1pPr algn="ctr"/>
          </a:lstStyle>
          <a:p>
            <a:r>
              <a:rPr lang="nl-NL" dirty="0"/>
              <a:t>Prioritize</a:t>
            </a:r>
            <a:endParaRPr lang="en-NL" dirty="0"/>
          </a:p>
        </p:txBody>
      </p:sp>
      <p:sp>
        <p:nvSpPr>
          <p:cNvPr id="13" name="Oval 12">
            <a:extLst>
              <a:ext uri="{FF2B5EF4-FFF2-40B4-BE49-F238E27FC236}">
                <a16:creationId xmlns:a16="http://schemas.microsoft.com/office/drawing/2014/main" id="{94D45C5A-C536-4311-8EAC-B5F21AFBB92C}"/>
              </a:ext>
            </a:extLst>
          </p:cNvPr>
          <p:cNvSpPr/>
          <p:nvPr/>
        </p:nvSpPr>
        <p:spPr>
          <a:xfrm>
            <a:off x="4272699" y="895167"/>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0EFDC97D-D527-4634-BC60-7A4FA1829253}"/>
              </a:ext>
            </a:extLst>
          </p:cNvPr>
          <p:cNvSpPr txBox="1"/>
          <p:nvPr/>
        </p:nvSpPr>
        <p:spPr>
          <a:xfrm>
            <a:off x="5299935" y="432588"/>
            <a:ext cx="1699709" cy="369332"/>
          </a:xfrm>
          <a:prstGeom prst="rect">
            <a:avLst/>
          </a:prstGeom>
          <a:noFill/>
        </p:spPr>
        <p:txBody>
          <a:bodyPr wrap="square" rtlCol="0">
            <a:spAutoFit/>
          </a:bodyPr>
          <a:lstStyle/>
          <a:p>
            <a:pPr algn="ctr"/>
            <a:r>
              <a:rPr lang="nl-NL" dirty="0"/>
              <a:t>Research</a:t>
            </a:r>
            <a:endParaRPr lang="en-NL" dirty="0"/>
          </a:p>
        </p:txBody>
      </p:sp>
      <p:sp>
        <p:nvSpPr>
          <p:cNvPr id="15" name="Isosceles Triangle 14">
            <a:extLst>
              <a:ext uri="{FF2B5EF4-FFF2-40B4-BE49-F238E27FC236}">
                <a16:creationId xmlns:a16="http://schemas.microsoft.com/office/drawing/2014/main" id="{336937D9-706E-45B0-94D2-E5ADAA842A91}"/>
              </a:ext>
            </a:extLst>
          </p:cNvPr>
          <p:cNvSpPr/>
          <p:nvPr/>
        </p:nvSpPr>
        <p:spPr>
          <a:xfrm>
            <a:off x="5865790" y="895167"/>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6" name="TextBox 15">
            <a:extLst>
              <a:ext uri="{FF2B5EF4-FFF2-40B4-BE49-F238E27FC236}">
                <a16:creationId xmlns:a16="http://schemas.microsoft.com/office/drawing/2014/main" id="{BD73225C-3462-47E2-AA31-2001CA5E2A60}"/>
              </a:ext>
            </a:extLst>
          </p:cNvPr>
          <p:cNvSpPr txBox="1"/>
          <p:nvPr/>
        </p:nvSpPr>
        <p:spPr>
          <a:xfrm>
            <a:off x="6915972" y="432588"/>
            <a:ext cx="1699709" cy="369332"/>
          </a:xfrm>
          <a:prstGeom prst="rect">
            <a:avLst/>
          </a:prstGeom>
          <a:noFill/>
        </p:spPr>
        <p:txBody>
          <a:bodyPr wrap="square" rtlCol="0">
            <a:spAutoFit/>
          </a:bodyPr>
          <a:lstStyle>
            <a:defPPr>
              <a:defRPr lang="en-US"/>
            </a:defPPr>
            <a:lvl1pPr algn="ctr">
              <a:defRPr>
                <a:solidFill>
                  <a:schemeClr val="accent1"/>
                </a:solidFill>
                <a:latin typeface="Abadi MT Pro Extra Bold" panose="020B0902020104020204" pitchFamily="34" charset="0"/>
              </a:defRPr>
            </a:lvl1pPr>
          </a:lstStyle>
          <a:p>
            <a:r>
              <a:rPr lang="nl-NL" dirty="0">
                <a:solidFill>
                  <a:schemeClr val="tx1"/>
                </a:solidFill>
                <a:latin typeface="+mn-lt"/>
              </a:rPr>
              <a:t>Define</a:t>
            </a:r>
            <a:endParaRPr lang="en-NL" dirty="0">
              <a:solidFill>
                <a:schemeClr val="tx1"/>
              </a:solidFill>
              <a:latin typeface="+mn-lt"/>
            </a:endParaRPr>
          </a:p>
        </p:txBody>
      </p:sp>
      <p:sp>
        <p:nvSpPr>
          <p:cNvPr id="17" name="TextBox 16">
            <a:extLst>
              <a:ext uri="{FF2B5EF4-FFF2-40B4-BE49-F238E27FC236}">
                <a16:creationId xmlns:a16="http://schemas.microsoft.com/office/drawing/2014/main" id="{35DD2D13-14A4-4756-A9C8-1143F04142F1}"/>
              </a:ext>
            </a:extLst>
          </p:cNvPr>
          <p:cNvSpPr txBox="1"/>
          <p:nvPr/>
        </p:nvSpPr>
        <p:spPr>
          <a:xfrm>
            <a:off x="8532009" y="432588"/>
            <a:ext cx="1699709" cy="369332"/>
          </a:xfrm>
          <a:prstGeom prst="rect">
            <a:avLst/>
          </a:prstGeom>
          <a:noFill/>
        </p:spPr>
        <p:txBody>
          <a:bodyPr wrap="square" rtlCol="0">
            <a:spAutoFit/>
          </a:bodyPr>
          <a:lstStyle/>
          <a:p>
            <a:pPr algn="ctr"/>
            <a:r>
              <a:rPr lang="nl-NL" dirty="0"/>
              <a:t>Visualise</a:t>
            </a:r>
            <a:endParaRPr lang="en-NL" dirty="0"/>
          </a:p>
        </p:txBody>
      </p:sp>
      <p:sp>
        <p:nvSpPr>
          <p:cNvPr id="18" name="TextBox 17">
            <a:extLst>
              <a:ext uri="{FF2B5EF4-FFF2-40B4-BE49-F238E27FC236}">
                <a16:creationId xmlns:a16="http://schemas.microsoft.com/office/drawing/2014/main" id="{0B32FF9E-E556-43FF-9DE1-053C2A18FEA0}"/>
              </a:ext>
            </a:extLst>
          </p:cNvPr>
          <p:cNvSpPr txBox="1"/>
          <p:nvPr/>
        </p:nvSpPr>
        <p:spPr>
          <a:xfrm>
            <a:off x="10148048" y="432588"/>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Iterate</a:t>
            </a:r>
            <a:endParaRPr lang="en-NL" dirty="0">
              <a:solidFill>
                <a:schemeClr val="accent1"/>
              </a:solidFill>
              <a:latin typeface="Abadi MT Pro Extra Bold" panose="020B0902020104020204" pitchFamily="34" charset="0"/>
            </a:endParaRPr>
          </a:p>
        </p:txBody>
      </p:sp>
      <p:sp>
        <p:nvSpPr>
          <p:cNvPr id="19" name="Rectangle 18">
            <a:extLst>
              <a:ext uri="{FF2B5EF4-FFF2-40B4-BE49-F238E27FC236}">
                <a16:creationId xmlns:a16="http://schemas.microsoft.com/office/drawing/2014/main" id="{C31E0AB0-7507-4E5F-B07B-CF120D455481}"/>
              </a:ext>
            </a:extLst>
          </p:cNvPr>
          <p:cNvSpPr/>
          <p:nvPr/>
        </p:nvSpPr>
        <p:spPr>
          <a:xfrm>
            <a:off x="676275" y="1721916"/>
            <a:ext cx="2360967" cy="461665"/>
          </a:xfrm>
          <a:prstGeom prst="rect">
            <a:avLst/>
          </a:prstGeom>
        </p:spPr>
        <p:txBody>
          <a:bodyPr wrap="none">
            <a:spAutoFit/>
          </a:bodyPr>
          <a:lstStyle/>
          <a:p>
            <a:r>
              <a:rPr lang="nl-NL" sz="2400" dirty="0">
                <a:highlight>
                  <a:srgbClr val="C0C0C0"/>
                </a:highlight>
              </a:rPr>
              <a:t>First visualization</a:t>
            </a:r>
            <a:endParaRPr lang="en-NL" sz="2400" dirty="0">
              <a:highlight>
                <a:srgbClr val="C0C0C0"/>
              </a:highlight>
            </a:endParaRPr>
          </a:p>
        </p:txBody>
      </p:sp>
      <p:sp>
        <p:nvSpPr>
          <p:cNvPr id="20" name="Rectangle 19">
            <a:extLst>
              <a:ext uri="{FF2B5EF4-FFF2-40B4-BE49-F238E27FC236}">
                <a16:creationId xmlns:a16="http://schemas.microsoft.com/office/drawing/2014/main" id="{AD7E0DD0-929C-4580-B819-A3EAC8FA98D2}"/>
              </a:ext>
            </a:extLst>
          </p:cNvPr>
          <p:cNvSpPr/>
          <p:nvPr/>
        </p:nvSpPr>
        <p:spPr>
          <a:xfrm>
            <a:off x="676275" y="5474766"/>
            <a:ext cx="2397516" cy="461665"/>
          </a:xfrm>
          <a:prstGeom prst="rect">
            <a:avLst/>
          </a:prstGeom>
        </p:spPr>
        <p:txBody>
          <a:bodyPr wrap="none">
            <a:spAutoFit/>
          </a:bodyPr>
          <a:lstStyle/>
          <a:p>
            <a:r>
              <a:rPr lang="nl-NL" sz="2400" dirty="0">
                <a:highlight>
                  <a:srgbClr val="C0C0C0"/>
                </a:highlight>
              </a:rPr>
              <a:t>Final visualization</a:t>
            </a:r>
            <a:endParaRPr lang="en-NL" sz="2400" dirty="0">
              <a:highlight>
                <a:srgbClr val="C0C0C0"/>
              </a:highlight>
            </a:endParaRPr>
          </a:p>
        </p:txBody>
      </p:sp>
    </p:spTree>
    <p:extLst>
      <p:ext uri="{BB962C8B-B14F-4D97-AF65-F5344CB8AC3E}">
        <p14:creationId xmlns:p14="http://schemas.microsoft.com/office/powerpoint/2010/main" val="200322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794BC-4E9F-4E82-AFC9-B9E472025C72}"/>
              </a:ext>
            </a:extLst>
          </p:cNvPr>
          <p:cNvSpPr>
            <a:spLocks noGrp="1"/>
          </p:cNvSpPr>
          <p:nvPr>
            <p:ph type="title"/>
          </p:nvPr>
        </p:nvSpPr>
        <p:spPr/>
        <p:txBody>
          <a:bodyPr/>
          <a:lstStyle/>
          <a:p>
            <a:r>
              <a:rPr lang="nl-NL" dirty="0"/>
              <a:t>When to use?</a:t>
            </a:r>
            <a:endParaRPr lang="en-NL" dirty="0"/>
          </a:p>
        </p:txBody>
      </p:sp>
      <p:sp>
        <p:nvSpPr>
          <p:cNvPr id="3" name="Content Placeholder 2">
            <a:extLst>
              <a:ext uri="{FF2B5EF4-FFF2-40B4-BE49-F238E27FC236}">
                <a16:creationId xmlns:a16="http://schemas.microsoft.com/office/drawing/2014/main" id="{714ADB84-2185-4BD0-A5C0-3FFCB6F966CF}"/>
              </a:ext>
            </a:extLst>
          </p:cNvPr>
          <p:cNvSpPr>
            <a:spLocks noGrp="1"/>
          </p:cNvSpPr>
          <p:nvPr>
            <p:ph idx="1"/>
          </p:nvPr>
        </p:nvSpPr>
        <p:spPr>
          <a:xfrm>
            <a:off x="676275" y="2383156"/>
            <a:ext cx="5419725" cy="8763861"/>
          </a:xfrm>
        </p:spPr>
        <p:txBody>
          <a:bodyPr/>
          <a:lstStyle/>
          <a:p>
            <a:r>
              <a:rPr lang="nl-NL" i="1" dirty="0"/>
              <a:t>Before this toolkit can be used the type of lab and topics should be set. This toolkit is useful in follow-up conversations of the initiation phase of a living lab that aims for transformation to value-based care.</a:t>
            </a:r>
          </a:p>
          <a:p>
            <a:r>
              <a:rPr lang="nl-NL" i="1" dirty="0"/>
              <a:t>The toolkit contains three tools:</a:t>
            </a:r>
          </a:p>
          <a:p>
            <a:r>
              <a:rPr lang="nl-NL" i="1" dirty="0"/>
              <a:t>1) Identify the purpose</a:t>
            </a:r>
          </a:p>
          <a:p>
            <a:r>
              <a:rPr lang="nl-NL" i="1" dirty="0"/>
              <a:t>2) Find partners</a:t>
            </a:r>
          </a:p>
          <a:p>
            <a:r>
              <a:rPr lang="nl-NL" i="1" dirty="0"/>
              <a:t>3) Define objectives</a:t>
            </a:r>
          </a:p>
          <a:p>
            <a:r>
              <a:rPr lang="nl-NL" i="1" dirty="0"/>
              <a:t>No tools do exist yet for topic selection and tdefining the type of lab, in future situations these tools can be developed. </a:t>
            </a:r>
          </a:p>
          <a:p>
            <a:r>
              <a:rPr lang="nl-NL" i="1" dirty="0"/>
              <a:t>Besides, the toolkit can be extended in use during the start-up a living lab. </a:t>
            </a:r>
          </a:p>
        </p:txBody>
      </p:sp>
      <p:sp>
        <p:nvSpPr>
          <p:cNvPr id="6" name="Slide Number Placeholder 5">
            <a:extLst>
              <a:ext uri="{FF2B5EF4-FFF2-40B4-BE49-F238E27FC236}">
                <a16:creationId xmlns:a16="http://schemas.microsoft.com/office/drawing/2014/main" id="{D96DA30C-4E49-4D6D-9C26-865015361267}"/>
              </a:ext>
            </a:extLst>
          </p:cNvPr>
          <p:cNvSpPr>
            <a:spLocks noGrp="1"/>
          </p:cNvSpPr>
          <p:nvPr>
            <p:ph type="sldNum" sz="quarter" idx="12"/>
          </p:nvPr>
        </p:nvSpPr>
        <p:spPr/>
        <p:txBody>
          <a:bodyPr/>
          <a:lstStyle/>
          <a:p>
            <a:fld id="{ED29C026-1046-4BD6-B8CA-464C91DF279B}" type="slidenum">
              <a:rPr lang="en-NL" smtClean="0"/>
              <a:t>2</a:t>
            </a:fld>
            <a:endParaRPr lang="en-NL"/>
          </a:p>
        </p:txBody>
      </p:sp>
      <p:pic>
        <p:nvPicPr>
          <p:cNvPr id="13" name="Picture 12">
            <a:extLst>
              <a:ext uri="{FF2B5EF4-FFF2-40B4-BE49-F238E27FC236}">
                <a16:creationId xmlns:a16="http://schemas.microsoft.com/office/drawing/2014/main" id="{70696E5E-A6CE-447C-86BF-BB9AF25E3CF5}"/>
              </a:ext>
            </a:extLst>
          </p:cNvPr>
          <p:cNvPicPr>
            <a:picLocks noChangeAspect="1"/>
          </p:cNvPicPr>
          <p:nvPr/>
        </p:nvPicPr>
        <p:blipFill rotWithShape="1">
          <a:blip r:embed="rId2">
            <a:extLst>
              <a:ext uri="{28A0092B-C50C-407E-A947-70E740481C1C}">
                <a14:useLocalDpi xmlns:a14="http://schemas.microsoft.com/office/drawing/2010/main" val="0"/>
              </a:ext>
            </a:extLst>
          </a:blip>
          <a:srcRect l="49471" t="14843" r="9319" b="28348"/>
          <a:stretch/>
        </p:blipFill>
        <p:spPr>
          <a:xfrm>
            <a:off x="6388890" y="1079871"/>
            <a:ext cx="5145884" cy="10032258"/>
          </a:xfrm>
          <a:prstGeom prst="rect">
            <a:avLst/>
          </a:prstGeom>
        </p:spPr>
      </p:pic>
      <p:sp>
        <p:nvSpPr>
          <p:cNvPr id="4" name="Rectangle 3">
            <a:extLst>
              <a:ext uri="{FF2B5EF4-FFF2-40B4-BE49-F238E27FC236}">
                <a16:creationId xmlns:a16="http://schemas.microsoft.com/office/drawing/2014/main" id="{6623067F-FCC4-4FE8-8888-AA60F7197C3E}"/>
              </a:ext>
            </a:extLst>
          </p:cNvPr>
          <p:cNvSpPr/>
          <p:nvPr/>
        </p:nvSpPr>
        <p:spPr>
          <a:xfrm>
            <a:off x="2256983" y="9137760"/>
            <a:ext cx="671084" cy="671084"/>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7" name="Rectangle 6">
            <a:extLst>
              <a:ext uri="{FF2B5EF4-FFF2-40B4-BE49-F238E27FC236}">
                <a16:creationId xmlns:a16="http://schemas.microsoft.com/office/drawing/2014/main" id="{EC7394C4-F1E8-49EF-B6A0-4F735849ECE7}"/>
              </a:ext>
            </a:extLst>
          </p:cNvPr>
          <p:cNvSpPr/>
          <p:nvPr/>
        </p:nvSpPr>
        <p:spPr>
          <a:xfrm>
            <a:off x="2256983" y="10213100"/>
            <a:ext cx="671084" cy="671084"/>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5" name="TextBox 4">
            <a:extLst>
              <a:ext uri="{FF2B5EF4-FFF2-40B4-BE49-F238E27FC236}">
                <a16:creationId xmlns:a16="http://schemas.microsoft.com/office/drawing/2014/main" id="{89D94841-8BF9-4374-8FFE-C28DDFC93D88}"/>
              </a:ext>
            </a:extLst>
          </p:cNvPr>
          <p:cNvSpPr txBox="1"/>
          <p:nvPr/>
        </p:nvSpPr>
        <p:spPr>
          <a:xfrm>
            <a:off x="3039499" y="9297401"/>
            <a:ext cx="2206230" cy="369332"/>
          </a:xfrm>
          <a:prstGeom prst="rect">
            <a:avLst/>
          </a:prstGeom>
          <a:noFill/>
        </p:spPr>
        <p:txBody>
          <a:bodyPr wrap="square" rtlCol="0">
            <a:spAutoFit/>
          </a:bodyPr>
          <a:lstStyle/>
          <a:p>
            <a:r>
              <a:rPr lang="nl-NL" dirty="0"/>
              <a:t>Tools in this toolkit</a:t>
            </a:r>
            <a:endParaRPr lang="en-NL" dirty="0"/>
          </a:p>
        </p:txBody>
      </p:sp>
      <p:sp>
        <p:nvSpPr>
          <p:cNvPr id="9" name="TextBox 8">
            <a:extLst>
              <a:ext uri="{FF2B5EF4-FFF2-40B4-BE49-F238E27FC236}">
                <a16:creationId xmlns:a16="http://schemas.microsoft.com/office/drawing/2014/main" id="{0E01F013-BA47-4E73-AB58-40BC958F12C3}"/>
              </a:ext>
            </a:extLst>
          </p:cNvPr>
          <p:cNvSpPr txBox="1"/>
          <p:nvPr/>
        </p:nvSpPr>
        <p:spPr>
          <a:xfrm>
            <a:off x="3039499" y="10225476"/>
            <a:ext cx="1902131" cy="646331"/>
          </a:xfrm>
          <a:prstGeom prst="rect">
            <a:avLst/>
          </a:prstGeom>
          <a:noFill/>
        </p:spPr>
        <p:txBody>
          <a:bodyPr wrap="square" rtlCol="0">
            <a:spAutoFit/>
          </a:bodyPr>
          <a:lstStyle/>
          <a:p>
            <a:r>
              <a:rPr lang="nl-NL" dirty="0"/>
              <a:t>Tools that are not existing yet</a:t>
            </a:r>
            <a:endParaRPr lang="en-NL" dirty="0"/>
          </a:p>
        </p:txBody>
      </p:sp>
    </p:spTree>
    <p:extLst>
      <p:ext uri="{BB962C8B-B14F-4D97-AF65-F5344CB8AC3E}">
        <p14:creationId xmlns:p14="http://schemas.microsoft.com/office/powerpoint/2010/main" val="3389569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1B45-7AD4-433A-8D60-9FFE19829E3D}"/>
              </a:ext>
            </a:extLst>
          </p:cNvPr>
          <p:cNvSpPr>
            <a:spLocks noGrp="1"/>
          </p:cNvSpPr>
          <p:nvPr>
            <p:ph type="ctrTitle"/>
          </p:nvPr>
        </p:nvSpPr>
        <p:spPr>
          <a:xfrm>
            <a:off x="609601" y="5646177"/>
            <a:ext cx="10923638" cy="2308083"/>
          </a:xfrm>
        </p:spPr>
        <p:txBody>
          <a:bodyPr>
            <a:normAutofit fontScale="90000"/>
          </a:bodyPr>
          <a:lstStyle/>
          <a:p>
            <a:r>
              <a:rPr lang="nl-NL"/>
              <a:t>Tool 2.</a:t>
            </a:r>
            <a:br>
              <a:rPr lang="nl-NL"/>
            </a:br>
            <a:r>
              <a:rPr lang="nl-NL"/>
              <a:t>Identify partners</a:t>
            </a:r>
            <a:endParaRPr lang="en-NL" i="1"/>
          </a:p>
        </p:txBody>
      </p:sp>
      <p:sp>
        <p:nvSpPr>
          <p:cNvPr id="3" name="Subtitle 2">
            <a:extLst>
              <a:ext uri="{FF2B5EF4-FFF2-40B4-BE49-F238E27FC236}">
                <a16:creationId xmlns:a16="http://schemas.microsoft.com/office/drawing/2014/main" id="{9EB961DD-018E-4438-8C8D-C536BFDEDC6F}"/>
              </a:ext>
            </a:extLst>
          </p:cNvPr>
          <p:cNvSpPr>
            <a:spLocks noGrp="1"/>
          </p:cNvSpPr>
          <p:nvPr>
            <p:ph type="subTitle" idx="1"/>
          </p:nvPr>
        </p:nvSpPr>
        <p:spPr>
          <a:xfrm>
            <a:off x="609600" y="7954260"/>
            <a:ext cx="10923638" cy="936561"/>
          </a:xfrm>
        </p:spPr>
        <p:txBody>
          <a:bodyPr>
            <a:normAutofit/>
          </a:bodyPr>
          <a:lstStyle/>
          <a:p>
            <a:r>
              <a:rPr lang="nl-NL" dirty="0">
                <a:solidFill>
                  <a:srgbClr val="FFFFFF"/>
                </a:solidFill>
              </a:rPr>
              <a:t>5 steps to understand the partner ecosystem</a:t>
            </a:r>
            <a:endParaRPr lang="en-NL" dirty="0">
              <a:solidFill>
                <a:srgbClr val="FFFFFF"/>
              </a:solidFill>
            </a:endParaRPr>
          </a:p>
        </p:txBody>
      </p:sp>
      <p:pic>
        <p:nvPicPr>
          <p:cNvPr id="4" name="Picture 3">
            <a:extLst>
              <a:ext uri="{FF2B5EF4-FFF2-40B4-BE49-F238E27FC236}">
                <a16:creationId xmlns:a16="http://schemas.microsoft.com/office/drawing/2014/main" id="{B1C01B89-5D44-47B3-8B84-30FA59BCA4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457" y="3296455"/>
            <a:ext cx="2148866" cy="1993735"/>
          </a:xfrm>
          <a:prstGeom prst="rect">
            <a:avLst/>
          </a:prstGeom>
        </p:spPr>
      </p:pic>
    </p:spTree>
    <p:extLst>
      <p:ext uri="{BB962C8B-B14F-4D97-AF65-F5344CB8AC3E}">
        <p14:creationId xmlns:p14="http://schemas.microsoft.com/office/powerpoint/2010/main" val="199283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358B-1152-4761-BAC1-55255462866A}"/>
              </a:ext>
            </a:extLst>
          </p:cNvPr>
          <p:cNvSpPr>
            <a:spLocks noGrp="1"/>
          </p:cNvSpPr>
          <p:nvPr>
            <p:ph type="title"/>
          </p:nvPr>
        </p:nvSpPr>
        <p:spPr/>
        <p:txBody>
          <a:bodyPr/>
          <a:lstStyle/>
          <a:p>
            <a:r>
              <a:rPr lang="nl-NL" dirty="0"/>
              <a:t>Preparation</a:t>
            </a:r>
            <a:endParaRPr lang="en-NL" dirty="0"/>
          </a:p>
        </p:txBody>
      </p:sp>
      <p:sp>
        <p:nvSpPr>
          <p:cNvPr id="3" name="Content Placeholder 2">
            <a:extLst>
              <a:ext uri="{FF2B5EF4-FFF2-40B4-BE49-F238E27FC236}">
                <a16:creationId xmlns:a16="http://schemas.microsoft.com/office/drawing/2014/main" id="{BB98A2F2-ACA6-48FD-B792-18B82CBA0450}"/>
              </a:ext>
            </a:extLst>
          </p:cNvPr>
          <p:cNvSpPr>
            <a:spLocks noGrp="1"/>
          </p:cNvSpPr>
          <p:nvPr>
            <p:ph idx="1"/>
          </p:nvPr>
        </p:nvSpPr>
        <p:spPr/>
        <p:txBody>
          <a:bodyPr/>
          <a:lstStyle/>
          <a:p>
            <a:pPr marL="0" indent="0">
              <a:buNone/>
            </a:pPr>
            <a:r>
              <a:rPr lang="nl-NL" dirty="0">
                <a:solidFill>
                  <a:schemeClr val="accent1"/>
                </a:solidFill>
                <a:highlight>
                  <a:srgbClr val="FFFFFF"/>
                </a:highlight>
                <a:latin typeface="Abadi MT Pro Extra Bold" panose="020B0902020104020204" pitchFamily="34" charset="0"/>
              </a:rPr>
              <a:t>Actions</a:t>
            </a:r>
          </a:p>
          <a:p>
            <a:pPr marL="0" indent="0">
              <a:buNone/>
            </a:pPr>
            <a:r>
              <a:rPr lang="nl-NL" i="1" dirty="0">
                <a:highlight>
                  <a:srgbClr val="FFFFFF"/>
                </a:highlight>
              </a:rPr>
              <a:t>Prepare </a:t>
            </a:r>
            <a:r>
              <a:rPr lang="nl-NL" i="1" dirty="0"/>
              <a:t>the dates and meetings, invite attendents are reserve a room with whiteboard/flipover and projector/screen </a:t>
            </a:r>
          </a:p>
          <a:p>
            <a:endParaRPr lang="nl-NL" dirty="0"/>
          </a:p>
          <a:p>
            <a:pPr marL="0" indent="0">
              <a:buNone/>
            </a:pPr>
            <a:r>
              <a:rPr lang="nl-NL" dirty="0">
                <a:solidFill>
                  <a:schemeClr val="accent1"/>
                </a:solidFill>
                <a:highlight>
                  <a:srgbClr val="FFFFFF"/>
                </a:highlight>
                <a:latin typeface="Abadi MT Pro Extra Bold" panose="020B0902020104020204" pitchFamily="34" charset="0"/>
              </a:rPr>
              <a:t>Materials</a:t>
            </a:r>
          </a:p>
          <a:p>
            <a:pPr marL="0" indent="0">
              <a:buNone/>
            </a:pPr>
            <a:r>
              <a:rPr lang="nl-NL" i="1" dirty="0"/>
              <a:t>Local purpose visualization from tool 1</a:t>
            </a:r>
          </a:p>
          <a:p>
            <a:pPr marL="0" indent="0">
              <a:buNone/>
            </a:pPr>
            <a:r>
              <a:rPr lang="nl-NL" i="1" dirty="0"/>
              <a:t>Print partner sheets on preferably A2 (nr. 1, 2)</a:t>
            </a:r>
          </a:p>
          <a:p>
            <a:pPr marL="0" indent="0">
              <a:buNone/>
            </a:pPr>
            <a:r>
              <a:rPr lang="nl-NL" i="1" dirty="0"/>
              <a:t>Bring post its and pens in different colours </a:t>
            </a:r>
          </a:p>
          <a:p>
            <a:pPr marL="0" indent="0">
              <a:buNone/>
            </a:pPr>
            <a:r>
              <a:rPr lang="nl-NL" i="1" dirty="0"/>
              <a:t>Preferably a room with a whiteboard, else a flipover</a:t>
            </a:r>
          </a:p>
          <a:p>
            <a:endParaRPr lang="nl-NL" dirty="0"/>
          </a:p>
          <a:p>
            <a:endParaRPr lang="en-NL" dirty="0"/>
          </a:p>
        </p:txBody>
      </p:sp>
      <p:sp>
        <p:nvSpPr>
          <p:cNvPr id="4" name="Slide Number Placeholder 3">
            <a:extLst>
              <a:ext uri="{FF2B5EF4-FFF2-40B4-BE49-F238E27FC236}">
                <a16:creationId xmlns:a16="http://schemas.microsoft.com/office/drawing/2014/main" id="{BE7AE4E8-449A-4C92-98E8-64F45FA66221}"/>
              </a:ext>
            </a:extLst>
          </p:cNvPr>
          <p:cNvSpPr>
            <a:spLocks noGrp="1"/>
          </p:cNvSpPr>
          <p:nvPr>
            <p:ph type="sldNum" sz="quarter" idx="12"/>
          </p:nvPr>
        </p:nvSpPr>
        <p:spPr/>
        <p:txBody>
          <a:bodyPr/>
          <a:lstStyle/>
          <a:p>
            <a:fld id="{ED29C026-1046-4BD6-B8CA-464C91DF279B}" type="slidenum">
              <a:rPr lang="en-NL" smtClean="0"/>
              <a:t>21</a:t>
            </a:fld>
            <a:endParaRPr lang="en-NL"/>
          </a:p>
        </p:txBody>
      </p:sp>
    </p:spTree>
    <p:extLst>
      <p:ext uri="{BB962C8B-B14F-4D97-AF65-F5344CB8AC3E}">
        <p14:creationId xmlns:p14="http://schemas.microsoft.com/office/powerpoint/2010/main" val="1472513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358B-1152-4761-BAC1-55255462866A}"/>
              </a:ext>
            </a:extLst>
          </p:cNvPr>
          <p:cNvSpPr>
            <a:spLocks noGrp="1"/>
          </p:cNvSpPr>
          <p:nvPr>
            <p:ph type="title"/>
          </p:nvPr>
        </p:nvSpPr>
        <p:spPr/>
        <p:txBody>
          <a:bodyPr/>
          <a:lstStyle/>
          <a:p>
            <a:r>
              <a:rPr lang="nl-NL" dirty="0"/>
              <a:t>During the meeting</a:t>
            </a:r>
            <a:endParaRPr lang="en-NL" dirty="0"/>
          </a:p>
        </p:txBody>
      </p:sp>
      <p:sp>
        <p:nvSpPr>
          <p:cNvPr id="3" name="Content Placeholder 2">
            <a:extLst>
              <a:ext uri="{FF2B5EF4-FFF2-40B4-BE49-F238E27FC236}">
                <a16:creationId xmlns:a16="http://schemas.microsoft.com/office/drawing/2014/main" id="{BB98A2F2-ACA6-48FD-B792-18B82CBA0450}"/>
              </a:ext>
            </a:extLst>
          </p:cNvPr>
          <p:cNvSpPr>
            <a:spLocks noGrp="1"/>
          </p:cNvSpPr>
          <p:nvPr>
            <p:ph idx="1"/>
          </p:nvPr>
        </p:nvSpPr>
        <p:spPr/>
        <p:txBody>
          <a:bodyPr/>
          <a:lstStyle/>
          <a:p>
            <a:pPr marL="0" indent="0">
              <a:buNone/>
            </a:pPr>
            <a:r>
              <a:rPr lang="nl-NL" dirty="0">
                <a:highlight>
                  <a:srgbClr val="FFFF00"/>
                </a:highlight>
              </a:rPr>
              <a:t>Set-up all posters and the presentation in the room.</a:t>
            </a:r>
          </a:p>
          <a:p>
            <a:pPr marL="0" indent="0">
              <a:buNone/>
            </a:pPr>
            <a:r>
              <a:rPr lang="nl-NL" dirty="0"/>
              <a:t>Explain the planning for this and for the next sessions (adapt and use the slide below). </a:t>
            </a:r>
          </a:p>
          <a:p>
            <a:endParaRPr lang="en-NL" dirty="0"/>
          </a:p>
        </p:txBody>
      </p:sp>
      <p:sp>
        <p:nvSpPr>
          <p:cNvPr id="4" name="Slide Number Placeholder 3">
            <a:extLst>
              <a:ext uri="{FF2B5EF4-FFF2-40B4-BE49-F238E27FC236}">
                <a16:creationId xmlns:a16="http://schemas.microsoft.com/office/drawing/2014/main" id="{BE7AE4E8-449A-4C92-98E8-64F45FA66221}"/>
              </a:ext>
            </a:extLst>
          </p:cNvPr>
          <p:cNvSpPr>
            <a:spLocks noGrp="1"/>
          </p:cNvSpPr>
          <p:nvPr>
            <p:ph type="sldNum" sz="quarter" idx="12"/>
          </p:nvPr>
        </p:nvSpPr>
        <p:spPr/>
        <p:txBody>
          <a:bodyPr/>
          <a:lstStyle/>
          <a:p>
            <a:fld id="{ED29C026-1046-4BD6-B8CA-464C91DF279B}" type="slidenum">
              <a:rPr lang="en-NL" smtClean="0"/>
              <a:t>22</a:t>
            </a:fld>
            <a:endParaRPr lang="en-NL"/>
          </a:p>
        </p:txBody>
      </p:sp>
      <p:grpSp>
        <p:nvGrpSpPr>
          <p:cNvPr id="30" name="Group 29">
            <a:extLst>
              <a:ext uri="{FF2B5EF4-FFF2-40B4-BE49-F238E27FC236}">
                <a16:creationId xmlns:a16="http://schemas.microsoft.com/office/drawing/2014/main" id="{18A70221-EA4E-46D8-B81C-5271228E93A3}"/>
              </a:ext>
            </a:extLst>
          </p:cNvPr>
          <p:cNvGrpSpPr/>
          <p:nvPr/>
        </p:nvGrpSpPr>
        <p:grpSpPr>
          <a:xfrm>
            <a:off x="2014074" y="6096000"/>
            <a:ext cx="8163857" cy="3845859"/>
            <a:chOff x="2894524" y="677732"/>
            <a:chExt cx="8163857" cy="3845859"/>
          </a:xfrm>
        </p:grpSpPr>
        <p:sp>
          <p:nvSpPr>
            <p:cNvPr id="31" name="Rectangle 30">
              <a:extLst>
                <a:ext uri="{FF2B5EF4-FFF2-40B4-BE49-F238E27FC236}">
                  <a16:creationId xmlns:a16="http://schemas.microsoft.com/office/drawing/2014/main" id="{ED35E6BD-7D49-42C6-B917-F86B37DA3737}"/>
                </a:ext>
              </a:extLst>
            </p:cNvPr>
            <p:cNvSpPr/>
            <p:nvPr/>
          </p:nvSpPr>
          <p:spPr>
            <a:xfrm>
              <a:off x="2894524" y="677732"/>
              <a:ext cx="6402952" cy="23559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nl-NL" sz="2400" b="1" dirty="0"/>
                <a:t>Session 1</a:t>
              </a:r>
            </a:p>
          </p:txBody>
        </p:sp>
        <p:sp>
          <p:nvSpPr>
            <p:cNvPr id="32" name="Oval 31">
              <a:extLst>
                <a:ext uri="{FF2B5EF4-FFF2-40B4-BE49-F238E27FC236}">
                  <a16:creationId xmlns:a16="http://schemas.microsoft.com/office/drawing/2014/main" id="{A7B36246-CA2E-461D-BCA3-1CADFCEEDAB1}"/>
                </a:ext>
              </a:extLst>
            </p:cNvPr>
            <p:cNvSpPr/>
            <p:nvPr/>
          </p:nvSpPr>
          <p:spPr>
            <a:xfrm>
              <a:off x="3529226" y="1484554"/>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33" name="Straight Connector 32">
              <a:extLst>
                <a:ext uri="{FF2B5EF4-FFF2-40B4-BE49-F238E27FC236}">
                  <a16:creationId xmlns:a16="http://schemas.microsoft.com/office/drawing/2014/main" id="{9245150B-8F1B-4BAF-893E-61C78E6CDBE5}"/>
                </a:ext>
              </a:extLst>
            </p:cNvPr>
            <p:cNvCxnSpPr>
              <a:cxnSpLocks/>
              <a:stCxn id="32" idx="6"/>
              <a:endCxn id="42" idx="1"/>
            </p:cNvCxnSpPr>
            <p:nvPr/>
          </p:nvCxnSpPr>
          <p:spPr>
            <a:xfrm>
              <a:off x="3959532" y="1699707"/>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5F9891FC-6477-4781-ACB0-25670893C804}"/>
                </a:ext>
              </a:extLst>
            </p:cNvPr>
            <p:cNvSpPr/>
            <p:nvPr/>
          </p:nvSpPr>
          <p:spPr>
            <a:xfrm>
              <a:off x="5122314" y="1484554"/>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35" name="TextBox 34">
              <a:extLst>
                <a:ext uri="{FF2B5EF4-FFF2-40B4-BE49-F238E27FC236}">
                  <a16:creationId xmlns:a16="http://schemas.microsoft.com/office/drawing/2014/main" id="{4CB4BA40-EB27-4508-96A8-EA13276F99CE}"/>
                </a:ext>
              </a:extLst>
            </p:cNvPr>
            <p:cNvSpPr txBox="1"/>
            <p:nvPr/>
          </p:nvSpPr>
          <p:spPr>
            <a:xfrm>
              <a:off x="2894524" y="755732"/>
              <a:ext cx="1699709" cy="646331"/>
            </a:xfrm>
            <a:prstGeom prst="rect">
              <a:avLst/>
            </a:prstGeom>
            <a:noFill/>
          </p:spPr>
          <p:txBody>
            <a:bodyPr wrap="square" rtlCol="0" anchor="b">
              <a:spAutoFit/>
            </a:bodyPr>
            <a:lstStyle/>
            <a:p>
              <a:pPr algn="ctr"/>
              <a:r>
                <a:rPr lang="nl-NL" dirty="0"/>
                <a:t>Identify stakeholders</a:t>
              </a:r>
              <a:endParaRPr lang="en-NL" dirty="0"/>
            </a:p>
          </p:txBody>
        </p:sp>
        <p:sp>
          <p:nvSpPr>
            <p:cNvPr id="36" name="TextBox 35">
              <a:extLst>
                <a:ext uri="{FF2B5EF4-FFF2-40B4-BE49-F238E27FC236}">
                  <a16:creationId xmlns:a16="http://schemas.microsoft.com/office/drawing/2014/main" id="{C92A36F2-F09C-4776-86C1-6B8602EBBBC0}"/>
                </a:ext>
              </a:extLst>
            </p:cNvPr>
            <p:cNvSpPr txBox="1"/>
            <p:nvPr/>
          </p:nvSpPr>
          <p:spPr>
            <a:xfrm>
              <a:off x="6126598" y="1032731"/>
              <a:ext cx="1699709" cy="369332"/>
            </a:xfrm>
            <a:prstGeom prst="rect">
              <a:avLst/>
            </a:prstGeom>
            <a:noFill/>
          </p:spPr>
          <p:txBody>
            <a:bodyPr wrap="square" rtlCol="0" anchor="b">
              <a:spAutoFit/>
            </a:bodyPr>
            <a:lstStyle/>
            <a:p>
              <a:pPr algn="ctr"/>
              <a:r>
                <a:rPr lang="nl-NL" dirty="0"/>
                <a:t>Categorization</a:t>
              </a:r>
              <a:endParaRPr lang="en-NL" dirty="0"/>
            </a:p>
          </p:txBody>
        </p:sp>
        <p:sp>
          <p:nvSpPr>
            <p:cNvPr id="37" name="Oval 36">
              <a:extLst>
                <a:ext uri="{FF2B5EF4-FFF2-40B4-BE49-F238E27FC236}">
                  <a16:creationId xmlns:a16="http://schemas.microsoft.com/office/drawing/2014/main" id="{9F5793C9-BBA4-474C-BC43-D4C434E2B8A4}"/>
                </a:ext>
              </a:extLst>
            </p:cNvPr>
            <p:cNvSpPr/>
            <p:nvPr/>
          </p:nvSpPr>
          <p:spPr>
            <a:xfrm>
              <a:off x="6715402" y="1484554"/>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38" name="TextBox 37">
              <a:extLst>
                <a:ext uri="{FF2B5EF4-FFF2-40B4-BE49-F238E27FC236}">
                  <a16:creationId xmlns:a16="http://schemas.microsoft.com/office/drawing/2014/main" id="{E3AE93C9-E274-4FB5-BA83-51390DEB8E3A}"/>
                </a:ext>
              </a:extLst>
            </p:cNvPr>
            <p:cNvSpPr txBox="1"/>
            <p:nvPr/>
          </p:nvSpPr>
          <p:spPr>
            <a:xfrm>
              <a:off x="7742635" y="1032731"/>
              <a:ext cx="1699709" cy="369332"/>
            </a:xfrm>
            <a:prstGeom prst="rect">
              <a:avLst/>
            </a:prstGeom>
            <a:noFill/>
          </p:spPr>
          <p:txBody>
            <a:bodyPr wrap="square" rtlCol="0" anchor="b">
              <a:spAutoFit/>
            </a:bodyPr>
            <a:lstStyle/>
            <a:p>
              <a:pPr algn="ctr"/>
              <a:r>
                <a:rPr lang="nl-NL" dirty="0"/>
                <a:t>Checklist</a:t>
              </a:r>
              <a:endParaRPr lang="en-NL" dirty="0"/>
            </a:p>
          </p:txBody>
        </p:sp>
        <p:sp>
          <p:nvSpPr>
            <p:cNvPr id="39" name="Rectangle 38">
              <a:extLst>
                <a:ext uri="{FF2B5EF4-FFF2-40B4-BE49-F238E27FC236}">
                  <a16:creationId xmlns:a16="http://schemas.microsoft.com/office/drawing/2014/main" id="{0E5DA2F7-8770-4F74-A23B-5F42D13FB719}"/>
                </a:ext>
              </a:extLst>
            </p:cNvPr>
            <p:cNvSpPr/>
            <p:nvPr/>
          </p:nvSpPr>
          <p:spPr>
            <a:xfrm>
              <a:off x="2894524" y="3297219"/>
              <a:ext cx="6402952" cy="1226372"/>
            </a:xfrm>
            <a:prstGeom prst="rect">
              <a:avLst/>
            </a:prstGeom>
            <a:solidFill>
              <a:schemeClr val="bg1">
                <a:lumMod val="95000"/>
              </a:schemeClr>
            </a:solid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Date:</a:t>
              </a:r>
            </a:p>
            <a:p>
              <a:pPr algn="ctr"/>
              <a:r>
                <a:rPr lang="nl-NL" dirty="0">
                  <a:solidFill>
                    <a:schemeClr val="tx1"/>
                  </a:solidFill>
                </a:rPr>
                <a:t>Attendents: </a:t>
              </a:r>
              <a:endParaRPr lang="en-NL" dirty="0">
                <a:solidFill>
                  <a:schemeClr val="tx1"/>
                </a:solidFill>
              </a:endParaRPr>
            </a:p>
          </p:txBody>
        </p:sp>
        <p:sp>
          <p:nvSpPr>
            <p:cNvPr id="40" name="Oval 39">
              <a:extLst>
                <a:ext uri="{FF2B5EF4-FFF2-40B4-BE49-F238E27FC236}">
                  <a16:creationId xmlns:a16="http://schemas.microsoft.com/office/drawing/2014/main" id="{04204C10-8280-4E43-9EAC-26666E96697D}"/>
                </a:ext>
              </a:extLst>
            </p:cNvPr>
            <p:cNvSpPr/>
            <p:nvPr/>
          </p:nvSpPr>
          <p:spPr>
            <a:xfrm>
              <a:off x="8323788" y="1484554"/>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41" name="TextBox 40">
              <a:extLst>
                <a:ext uri="{FF2B5EF4-FFF2-40B4-BE49-F238E27FC236}">
                  <a16:creationId xmlns:a16="http://schemas.microsoft.com/office/drawing/2014/main" id="{082981A6-98E5-407B-ADF8-B3D2185DCF92}"/>
                </a:ext>
              </a:extLst>
            </p:cNvPr>
            <p:cNvSpPr txBox="1"/>
            <p:nvPr/>
          </p:nvSpPr>
          <p:spPr>
            <a:xfrm>
              <a:off x="4510561" y="755732"/>
              <a:ext cx="1699709" cy="646331"/>
            </a:xfrm>
            <a:prstGeom prst="rect">
              <a:avLst/>
            </a:prstGeom>
            <a:noFill/>
          </p:spPr>
          <p:txBody>
            <a:bodyPr wrap="square" rtlCol="0" anchor="b">
              <a:spAutoFit/>
            </a:bodyPr>
            <a:lstStyle/>
            <a:p>
              <a:pPr algn="ctr"/>
              <a:r>
                <a:rPr lang="nl-NL" dirty="0"/>
                <a:t>Draw</a:t>
              </a:r>
            </a:p>
            <a:p>
              <a:pPr algn="ctr"/>
              <a:r>
                <a:rPr lang="nl-NL" dirty="0"/>
                <a:t>Relations</a:t>
              </a:r>
              <a:endParaRPr lang="en-NL" dirty="0"/>
            </a:p>
          </p:txBody>
        </p:sp>
        <p:sp>
          <p:nvSpPr>
            <p:cNvPr id="42" name="Isosceles Triangle 41">
              <a:extLst>
                <a:ext uri="{FF2B5EF4-FFF2-40B4-BE49-F238E27FC236}">
                  <a16:creationId xmlns:a16="http://schemas.microsoft.com/office/drawing/2014/main" id="{086FB0C5-F9CD-4A6C-81F8-21FF5268F310}"/>
                </a:ext>
              </a:extLst>
            </p:cNvPr>
            <p:cNvSpPr/>
            <p:nvPr/>
          </p:nvSpPr>
          <p:spPr>
            <a:xfrm>
              <a:off x="9947478" y="1484554"/>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43" name="TextBox 42">
              <a:extLst>
                <a:ext uri="{FF2B5EF4-FFF2-40B4-BE49-F238E27FC236}">
                  <a16:creationId xmlns:a16="http://schemas.microsoft.com/office/drawing/2014/main" id="{C448A105-654D-4D70-9A30-7336BB0B8ADC}"/>
                </a:ext>
              </a:extLst>
            </p:cNvPr>
            <p:cNvSpPr txBox="1"/>
            <p:nvPr/>
          </p:nvSpPr>
          <p:spPr>
            <a:xfrm>
              <a:off x="9358672" y="1021975"/>
              <a:ext cx="1699709" cy="369332"/>
            </a:xfrm>
            <a:prstGeom prst="rect">
              <a:avLst/>
            </a:prstGeom>
            <a:noFill/>
          </p:spPr>
          <p:txBody>
            <a:bodyPr wrap="square" rtlCol="0">
              <a:spAutoFit/>
            </a:bodyPr>
            <a:lstStyle/>
            <a:p>
              <a:pPr algn="ctr"/>
              <a:r>
                <a:rPr lang="nl-NL" dirty="0"/>
                <a:t>Visualise</a:t>
              </a:r>
              <a:endParaRPr lang="en-NL" dirty="0"/>
            </a:p>
          </p:txBody>
        </p:sp>
      </p:grpSp>
      <p:sp>
        <p:nvSpPr>
          <p:cNvPr id="44" name="Rectangle 43">
            <a:extLst>
              <a:ext uri="{FF2B5EF4-FFF2-40B4-BE49-F238E27FC236}">
                <a16:creationId xmlns:a16="http://schemas.microsoft.com/office/drawing/2014/main" id="{77AA2E1E-5D8C-4592-B0CB-776A140306F8}"/>
              </a:ext>
            </a:extLst>
          </p:cNvPr>
          <p:cNvSpPr/>
          <p:nvPr/>
        </p:nvSpPr>
        <p:spPr>
          <a:xfrm>
            <a:off x="458604" y="5543550"/>
            <a:ext cx="11189067" cy="4820447"/>
          </a:xfrm>
          <a:prstGeom prst="rect">
            <a:avLst/>
          </a:prstGeom>
          <a:noFill/>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NL"/>
          </a:p>
        </p:txBody>
      </p:sp>
    </p:spTree>
    <p:extLst>
      <p:ext uri="{BB962C8B-B14F-4D97-AF65-F5344CB8AC3E}">
        <p14:creationId xmlns:p14="http://schemas.microsoft.com/office/powerpoint/2010/main" val="3208222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412FE-DA14-45B8-8538-7D074DF7ED69}"/>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Take one of vision elements as a starting point</a:t>
            </a:r>
            <a:endParaRPr lang="nl-NL" dirty="0">
              <a:latin typeface="Abadi MT Pro Extra Bold" panose="020B0902020104020204" pitchFamily="34" charset="0"/>
            </a:endParaRPr>
          </a:p>
          <a:p>
            <a:pPr marL="0" indent="0">
              <a:buNone/>
            </a:pPr>
            <a:r>
              <a:rPr lang="nl-NL" dirty="0"/>
              <a:t>The vision probably consists of several aspects. Propose to start with the element that is seen as most important. </a:t>
            </a:r>
          </a:p>
          <a:p>
            <a:pPr marL="0" indent="0">
              <a:buNone/>
            </a:pPr>
            <a:r>
              <a:rPr lang="nl-NL" dirty="0"/>
              <a:t>Explain the other aspects will be covered later.</a:t>
            </a:r>
          </a:p>
          <a:p>
            <a:pPr marL="0" indent="0">
              <a:buNone/>
            </a:pPr>
            <a:r>
              <a:rPr lang="nl-NL" dirty="0">
                <a:highlight>
                  <a:srgbClr val="FFFF00"/>
                </a:highlight>
              </a:rPr>
              <a:t>Write down the aspect on a whiteboard</a:t>
            </a:r>
          </a:p>
          <a:p>
            <a:pPr marL="0" indent="0">
              <a:buNone/>
            </a:pPr>
            <a:r>
              <a:rPr lang="nl-NL" dirty="0">
                <a:solidFill>
                  <a:schemeClr val="accent1"/>
                </a:solidFill>
                <a:latin typeface="Abadi MT Pro Extra Bold" panose="020B0902020104020204" pitchFamily="34" charset="0"/>
              </a:rPr>
              <a:t>Ideate who is needed to realize the vision</a:t>
            </a:r>
            <a:endParaRPr lang="nl-NL" dirty="0">
              <a:latin typeface="Abadi MT Pro Extra Bold" panose="020B0902020104020204" pitchFamily="34" charset="0"/>
            </a:endParaRPr>
          </a:p>
          <a:p>
            <a:pPr marL="0" indent="0">
              <a:buNone/>
            </a:pPr>
            <a:r>
              <a:rPr lang="nl-NL" dirty="0"/>
              <a:t>We will try to understand mechanism behind this vision. Therefore we want to identify first which stakeholders are influencing the goal.</a:t>
            </a:r>
          </a:p>
          <a:p>
            <a:pPr marL="0" indent="0">
              <a:buNone/>
            </a:pPr>
            <a:r>
              <a:rPr lang="nl-NL" dirty="0">
                <a:solidFill>
                  <a:schemeClr val="bg1"/>
                </a:solidFill>
                <a:highlight>
                  <a:srgbClr val="008080"/>
                </a:highlight>
              </a:rPr>
              <a:t>Who do you think are important enablers or influencers of this goal?</a:t>
            </a:r>
          </a:p>
          <a:p>
            <a:pPr marL="0" indent="0">
              <a:buNone/>
            </a:pPr>
            <a:r>
              <a:rPr lang="nl-NL" dirty="0"/>
              <a:t>Write down the stakeholders that are mentioned and within a circle leave enough space between. Example:</a:t>
            </a:r>
          </a:p>
        </p:txBody>
      </p:sp>
      <p:sp>
        <p:nvSpPr>
          <p:cNvPr id="2" name="Slide Number Placeholder 1">
            <a:extLst>
              <a:ext uri="{FF2B5EF4-FFF2-40B4-BE49-F238E27FC236}">
                <a16:creationId xmlns:a16="http://schemas.microsoft.com/office/drawing/2014/main" id="{E4B61A54-F7B7-41CC-B26E-C880BBE25B0A}"/>
              </a:ext>
            </a:extLst>
          </p:cNvPr>
          <p:cNvSpPr>
            <a:spLocks noGrp="1"/>
          </p:cNvSpPr>
          <p:nvPr>
            <p:ph type="sldNum" sz="quarter" idx="12"/>
          </p:nvPr>
        </p:nvSpPr>
        <p:spPr/>
        <p:txBody>
          <a:bodyPr/>
          <a:lstStyle/>
          <a:p>
            <a:fld id="{ED29C026-1046-4BD6-B8CA-464C91DF279B}" type="slidenum">
              <a:rPr lang="en-NL" smtClean="0"/>
              <a:t>23</a:t>
            </a:fld>
            <a:endParaRPr lang="en-NL"/>
          </a:p>
        </p:txBody>
      </p:sp>
      <p:grpSp>
        <p:nvGrpSpPr>
          <p:cNvPr id="16" name="Group 15">
            <a:extLst>
              <a:ext uri="{FF2B5EF4-FFF2-40B4-BE49-F238E27FC236}">
                <a16:creationId xmlns:a16="http://schemas.microsoft.com/office/drawing/2014/main" id="{BF23AFE0-4507-43A0-BD41-BE80264C7CC6}"/>
              </a:ext>
            </a:extLst>
          </p:cNvPr>
          <p:cNvGrpSpPr/>
          <p:nvPr/>
        </p:nvGrpSpPr>
        <p:grpSpPr>
          <a:xfrm>
            <a:off x="2014074" y="140945"/>
            <a:ext cx="8163857" cy="1159128"/>
            <a:chOff x="2894524" y="303911"/>
            <a:chExt cx="8163857" cy="1159128"/>
          </a:xfrm>
        </p:grpSpPr>
        <p:sp>
          <p:nvSpPr>
            <p:cNvPr id="4" name="Oval 3">
              <a:extLst>
                <a:ext uri="{FF2B5EF4-FFF2-40B4-BE49-F238E27FC236}">
                  <a16:creationId xmlns:a16="http://schemas.microsoft.com/office/drawing/2014/main" id="{D4EF0E88-7CA1-4351-B7F7-77BDCC6EAB7B}"/>
                </a:ext>
              </a:extLst>
            </p:cNvPr>
            <p:cNvSpPr/>
            <p:nvPr/>
          </p:nvSpPr>
          <p:spPr>
            <a:xfrm>
              <a:off x="3529226" y="1032733"/>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Abadi MT Pro" panose="020B0502020104020204" pitchFamily="34" charset="0"/>
                </a:rPr>
                <a:t>1</a:t>
              </a:r>
              <a:endParaRPr lang="en-NL" dirty="0">
                <a:solidFill>
                  <a:schemeClr val="bg1"/>
                </a:solidFill>
                <a:latin typeface="Abadi MT Pro" panose="020B0502020104020204" pitchFamily="34" charset="0"/>
              </a:endParaRPr>
            </a:p>
          </p:txBody>
        </p:sp>
        <p:cxnSp>
          <p:nvCxnSpPr>
            <p:cNvPr id="5" name="Straight Connector 4">
              <a:extLst>
                <a:ext uri="{FF2B5EF4-FFF2-40B4-BE49-F238E27FC236}">
                  <a16:creationId xmlns:a16="http://schemas.microsoft.com/office/drawing/2014/main" id="{78410802-E464-4AFF-A172-2A6D6BB499E6}"/>
                </a:ext>
              </a:extLst>
            </p:cNvPr>
            <p:cNvCxnSpPr>
              <a:cxnSpLocks/>
              <a:stCxn id="4" idx="6"/>
              <a:endCxn id="13" idx="1"/>
            </p:cNvCxnSpPr>
            <p:nvPr/>
          </p:nvCxnSpPr>
          <p:spPr>
            <a:xfrm>
              <a:off x="3959532" y="1247886"/>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BC03CF9A-3239-4E6A-A426-05FD5661CF62}"/>
                </a:ext>
              </a:extLst>
            </p:cNvPr>
            <p:cNvSpPr/>
            <p:nvPr/>
          </p:nvSpPr>
          <p:spPr>
            <a:xfrm>
              <a:off x="5122314"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7" name="TextBox 6">
              <a:extLst>
                <a:ext uri="{FF2B5EF4-FFF2-40B4-BE49-F238E27FC236}">
                  <a16:creationId xmlns:a16="http://schemas.microsoft.com/office/drawing/2014/main" id="{974B6901-C860-4A16-B065-C3A6A9E683E3}"/>
                </a:ext>
              </a:extLst>
            </p:cNvPr>
            <p:cNvSpPr txBox="1"/>
            <p:nvPr/>
          </p:nvSpPr>
          <p:spPr>
            <a:xfrm>
              <a:off x="2894524" y="303911"/>
              <a:ext cx="1699709" cy="646331"/>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Identify stakeholders</a:t>
              </a:r>
              <a:endParaRPr lang="en-NL" dirty="0">
                <a:solidFill>
                  <a:schemeClr val="accent1"/>
                </a:solidFill>
                <a:latin typeface="Abadi MT Pro Extra Bold" panose="020B0902020104020204" pitchFamily="34" charset="0"/>
              </a:endParaRPr>
            </a:p>
          </p:txBody>
        </p:sp>
        <p:sp>
          <p:nvSpPr>
            <p:cNvPr id="8" name="TextBox 7">
              <a:extLst>
                <a:ext uri="{FF2B5EF4-FFF2-40B4-BE49-F238E27FC236}">
                  <a16:creationId xmlns:a16="http://schemas.microsoft.com/office/drawing/2014/main" id="{7E5028D3-3F53-4376-8858-569D8C3550D3}"/>
                </a:ext>
              </a:extLst>
            </p:cNvPr>
            <p:cNvSpPr txBox="1"/>
            <p:nvPr/>
          </p:nvSpPr>
          <p:spPr>
            <a:xfrm>
              <a:off x="6126598" y="580910"/>
              <a:ext cx="1699709" cy="369332"/>
            </a:xfrm>
            <a:prstGeom prst="rect">
              <a:avLst/>
            </a:prstGeom>
            <a:noFill/>
          </p:spPr>
          <p:txBody>
            <a:bodyPr wrap="square" rtlCol="0" anchor="b">
              <a:spAutoFit/>
            </a:bodyPr>
            <a:lstStyle/>
            <a:p>
              <a:pPr algn="ctr"/>
              <a:r>
                <a:rPr lang="nl-NL" dirty="0"/>
                <a:t>Categorization</a:t>
              </a:r>
              <a:endParaRPr lang="en-NL" dirty="0"/>
            </a:p>
          </p:txBody>
        </p:sp>
        <p:sp>
          <p:nvSpPr>
            <p:cNvPr id="9" name="Oval 8">
              <a:extLst>
                <a:ext uri="{FF2B5EF4-FFF2-40B4-BE49-F238E27FC236}">
                  <a16:creationId xmlns:a16="http://schemas.microsoft.com/office/drawing/2014/main" id="{35F0D2A0-2759-4769-8E8D-1112D96245AA}"/>
                </a:ext>
              </a:extLst>
            </p:cNvPr>
            <p:cNvSpPr/>
            <p:nvPr/>
          </p:nvSpPr>
          <p:spPr>
            <a:xfrm>
              <a:off x="6715402"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0" name="TextBox 9">
              <a:extLst>
                <a:ext uri="{FF2B5EF4-FFF2-40B4-BE49-F238E27FC236}">
                  <a16:creationId xmlns:a16="http://schemas.microsoft.com/office/drawing/2014/main" id="{A56C1676-4BD9-470D-967A-4C326AD2CEB1}"/>
                </a:ext>
              </a:extLst>
            </p:cNvPr>
            <p:cNvSpPr txBox="1"/>
            <p:nvPr/>
          </p:nvSpPr>
          <p:spPr>
            <a:xfrm>
              <a:off x="7742635" y="580910"/>
              <a:ext cx="1699709" cy="369332"/>
            </a:xfrm>
            <a:prstGeom prst="rect">
              <a:avLst/>
            </a:prstGeom>
            <a:noFill/>
          </p:spPr>
          <p:txBody>
            <a:bodyPr wrap="square" rtlCol="0" anchor="b">
              <a:spAutoFit/>
            </a:bodyPr>
            <a:lstStyle/>
            <a:p>
              <a:pPr algn="ctr"/>
              <a:r>
                <a:rPr lang="nl-NL" dirty="0"/>
                <a:t>Checklist</a:t>
              </a:r>
              <a:endParaRPr lang="en-NL" dirty="0"/>
            </a:p>
          </p:txBody>
        </p:sp>
        <p:sp>
          <p:nvSpPr>
            <p:cNvPr id="11" name="Oval 10">
              <a:extLst>
                <a:ext uri="{FF2B5EF4-FFF2-40B4-BE49-F238E27FC236}">
                  <a16:creationId xmlns:a16="http://schemas.microsoft.com/office/drawing/2014/main" id="{D37FD1BC-79ED-422F-9463-6A60F54C9EEA}"/>
                </a:ext>
              </a:extLst>
            </p:cNvPr>
            <p:cNvSpPr/>
            <p:nvPr/>
          </p:nvSpPr>
          <p:spPr>
            <a:xfrm>
              <a:off x="8323788"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8F2EEC6C-E141-4A50-976C-93B059F9C845}"/>
                </a:ext>
              </a:extLst>
            </p:cNvPr>
            <p:cNvSpPr txBox="1"/>
            <p:nvPr/>
          </p:nvSpPr>
          <p:spPr>
            <a:xfrm>
              <a:off x="4510561" y="303911"/>
              <a:ext cx="1699709" cy="646331"/>
            </a:xfrm>
            <a:prstGeom prst="rect">
              <a:avLst/>
            </a:prstGeom>
            <a:noFill/>
          </p:spPr>
          <p:txBody>
            <a:bodyPr wrap="square" rtlCol="0" anchor="b">
              <a:spAutoFit/>
            </a:bodyPr>
            <a:lstStyle/>
            <a:p>
              <a:pPr algn="ctr"/>
              <a:r>
                <a:rPr lang="nl-NL" dirty="0"/>
                <a:t>Draw</a:t>
              </a:r>
            </a:p>
            <a:p>
              <a:pPr algn="ctr"/>
              <a:r>
                <a:rPr lang="nl-NL" dirty="0"/>
                <a:t>Relations</a:t>
              </a:r>
              <a:endParaRPr lang="en-NL" dirty="0"/>
            </a:p>
          </p:txBody>
        </p:sp>
        <p:sp>
          <p:nvSpPr>
            <p:cNvPr id="13" name="Isosceles Triangle 12">
              <a:extLst>
                <a:ext uri="{FF2B5EF4-FFF2-40B4-BE49-F238E27FC236}">
                  <a16:creationId xmlns:a16="http://schemas.microsoft.com/office/drawing/2014/main" id="{279D8A90-49C6-43FB-804B-E68A962F08AB}"/>
                </a:ext>
              </a:extLst>
            </p:cNvPr>
            <p:cNvSpPr/>
            <p:nvPr/>
          </p:nvSpPr>
          <p:spPr>
            <a:xfrm>
              <a:off x="9947478" y="1032733"/>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8F11AB1F-C7BF-4DD0-9089-4E54E2423D56}"/>
                </a:ext>
              </a:extLst>
            </p:cNvPr>
            <p:cNvSpPr txBox="1"/>
            <p:nvPr/>
          </p:nvSpPr>
          <p:spPr>
            <a:xfrm>
              <a:off x="9358672" y="570154"/>
              <a:ext cx="1699709" cy="369332"/>
            </a:xfrm>
            <a:prstGeom prst="rect">
              <a:avLst/>
            </a:prstGeom>
            <a:noFill/>
          </p:spPr>
          <p:txBody>
            <a:bodyPr wrap="square" rtlCol="0">
              <a:spAutoFit/>
            </a:bodyPr>
            <a:lstStyle/>
            <a:p>
              <a:pPr algn="ctr"/>
              <a:r>
                <a:rPr lang="nl-NL" dirty="0"/>
                <a:t>Visualise</a:t>
              </a:r>
              <a:endParaRPr lang="en-NL" dirty="0"/>
            </a:p>
          </p:txBody>
        </p:sp>
      </p:grpSp>
      <mc:AlternateContent xmlns:mc="http://schemas.openxmlformats.org/markup-compatibility/2006" xmlns:p14="http://schemas.microsoft.com/office/powerpoint/2010/main">
        <mc:Choice Requires="p14">
          <p:contentPart p14:bwMode="auto" r:id="rId2">
            <p14:nvContentPartPr>
              <p14:cNvPr id="44" name="Ink 43">
                <a:extLst>
                  <a:ext uri="{FF2B5EF4-FFF2-40B4-BE49-F238E27FC236}">
                    <a16:creationId xmlns:a16="http://schemas.microsoft.com/office/drawing/2014/main" id="{DCBB317C-4DCF-4BFF-85F3-81F09F8C997B}"/>
                  </a:ext>
                </a:extLst>
              </p14:cNvPr>
              <p14:cNvContentPartPr/>
              <p14:nvPr/>
            </p14:nvContentPartPr>
            <p14:xfrm>
              <a:off x="2431848" y="7725510"/>
              <a:ext cx="5628600" cy="3137040"/>
            </p14:xfrm>
          </p:contentPart>
        </mc:Choice>
        <mc:Fallback xmlns="">
          <p:pic>
            <p:nvPicPr>
              <p:cNvPr id="44" name="Ink 43">
                <a:extLst>
                  <a:ext uri="{FF2B5EF4-FFF2-40B4-BE49-F238E27FC236}">
                    <a16:creationId xmlns:a16="http://schemas.microsoft.com/office/drawing/2014/main" id="{DCBB317C-4DCF-4BFF-85F3-81F09F8C997B}"/>
                  </a:ext>
                </a:extLst>
              </p:cNvPr>
              <p:cNvPicPr/>
              <p:nvPr/>
            </p:nvPicPr>
            <p:blipFill>
              <a:blip r:embed="rId3"/>
              <a:stretch>
                <a:fillRect/>
              </a:stretch>
            </p:blipFill>
            <p:spPr>
              <a:xfrm>
                <a:off x="2422849" y="7716869"/>
                <a:ext cx="5646239" cy="3154682"/>
              </a:xfrm>
              <a:prstGeom prst="rect">
                <a:avLst/>
              </a:prstGeom>
            </p:spPr>
          </p:pic>
        </mc:Fallback>
      </mc:AlternateContent>
      <p:sp>
        <p:nvSpPr>
          <p:cNvPr id="45" name="Rectangle 44">
            <a:extLst>
              <a:ext uri="{FF2B5EF4-FFF2-40B4-BE49-F238E27FC236}">
                <a16:creationId xmlns:a16="http://schemas.microsoft.com/office/drawing/2014/main" id="{391E1D33-5860-48B9-A8A4-952869C0C1AF}"/>
              </a:ext>
            </a:extLst>
          </p:cNvPr>
          <p:cNvSpPr/>
          <p:nvPr/>
        </p:nvSpPr>
        <p:spPr>
          <a:xfrm>
            <a:off x="676275" y="1706339"/>
            <a:ext cx="2150076" cy="461665"/>
          </a:xfrm>
          <a:prstGeom prst="rect">
            <a:avLst/>
          </a:prstGeom>
        </p:spPr>
        <p:txBody>
          <a:bodyPr wrap="none">
            <a:spAutoFit/>
          </a:bodyPr>
          <a:lstStyle/>
          <a:p>
            <a:r>
              <a:rPr lang="nl-NL" sz="2400" dirty="0">
                <a:highlight>
                  <a:srgbClr val="C0C0C0"/>
                </a:highlight>
              </a:rPr>
              <a:t>Partner sheet 1</a:t>
            </a:r>
            <a:endParaRPr lang="en-NL" sz="2400" dirty="0">
              <a:highlight>
                <a:srgbClr val="C0C0C0"/>
              </a:highlight>
            </a:endParaRPr>
          </a:p>
        </p:txBody>
      </p:sp>
      <p:sp>
        <p:nvSpPr>
          <p:cNvPr id="46" name="Rectangle 45">
            <a:extLst>
              <a:ext uri="{FF2B5EF4-FFF2-40B4-BE49-F238E27FC236}">
                <a16:creationId xmlns:a16="http://schemas.microsoft.com/office/drawing/2014/main" id="{CFBEB04D-B784-4C21-937A-181FFB22640A}"/>
              </a:ext>
            </a:extLst>
          </p:cNvPr>
          <p:cNvSpPr/>
          <p:nvPr/>
        </p:nvSpPr>
        <p:spPr>
          <a:xfrm>
            <a:off x="2864843" y="1706339"/>
            <a:ext cx="1615122" cy="461665"/>
          </a:xfrm>
          <a:prstGeom prst="rect">
            <a:avLst/>
          </a:prstGeom>
        </p:spPr>
        <p:txBody>
          <a:bodyPr wrap="none">
            <a:spAutoFit/>
          </a:bodyPr>
          <a:lstStyle/>
          <a:p>
            <a:r>
              <a:rPr lang="nl-NL" sz="2400" dirty="0">
                <a:highlight>
                  <a:srgbClr val="C0C0C0"/>
                </a:highlight>
              </a:rPr>
              <a:t>Whiteboard</a:t>
            </a:r>
            <a:endParaRPr lang="en-NL" sz="2400" dirty="0">
              <a:highlight>
                <a:srgbClr val="C0C0C0"/>
              </a:highlight>
            </a:endParaRPr>
          </a:p>
        </p:txBody>
      </p:sp>
    </p:spTree>
    <p:extLst>
      <p:ext uri="{BB962C8B-B14F-4D97-AF65-F5344CB8AC3E}">
        <p14:creationId xmlns:p14="http://schemas.microsoft.com/office/powerpoint/2010/main" val="3925571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1196E-AA7F-409C-BDC3-E2F72B7D7244}"/>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Draw relationships between stakeholders</a:t>
            </a:r>
          </a:p>
          <a:p>
            <a:pPr marL="0" lvl="1" indent="0">
              <a:buNone/>
            </a:pPr>
            <a:r>
              <a:rPr lang="nl-NL" dirty="0"/>
              <a:t>Now the goal is task is to define the interactions between the stakeholders. We need to draw lines between the stakeholders and shows how the vision can be realized.</a:t>
            </a:r>
          </a:p>
          <a:p>
            <a:pPr marL="0" lvl="1" indent="0">
              <a:buNone/>
            </a:pPr>
            <a:r>
              <a:rPr lang="nl-NL" dirty="0">
                <a:highlight>
                  <a:srgbClr val="FFFF00"/>
                </a:highlight>
              </a:rPr>
              <a:t>Next slide, explain the example of how this can work</a:t>
            </a:r>
          </a:p>
          <a:p>
            <a:pPr marL="0" lvl="1" indent="0">
              <a:buNone/>
            </a:pPr>
            <a:r>
              <a:rPr lang="nl-NL" dirty="0">
                <a:highlight>
                  <a:srgbClr val="FFFFFF"/>
                </a:highlight>
              </a:rPr>
              <a:t>Ask which relations they see</a:t>
            </a:r>
          </a:p>
          <a:p>
            <a:pPr marL="0" indent="0">
              <a:buNone/>
            </a:pPr>
            <a:r>
              <a:rPr lang="nl-NL" dirty="0">
                <a:highlight>
                  <a:srgbClr val="FFFF00"/>
                </a:highlight>
              </a:rPr>
              <a:t>Draw the relations between the stakeholders</a:t>
            </a:r>
            <a:endParaRPr lang="nl-NL" dirty="0"/>
          </a:p>
          <a:p>
            <a:pPr marL="0" indent="0">
              <a:buNone/>
            </a:pPr>
            <a:r>
              <a:rPr lang="nl-NL" dirty="0">
                <a:solidFill>
                  <a:schemeClr val="accent1"/>
                </a:solidFill>
                <a:latin typeface="Abadi MT Pro Extra Bold" panose="020B0902020104020204" pitchFamily="34" charset="0"/>
              </a:rPr>
              <a:t>Repeat for other goals</a:t>
            </a:r>
          </a:p>
          <a:p>
            <a:pPr marL="0" indent="0">
              <a:buNone/>
            </a:pPr>
            <a:r>
              <a:rPr lang="nl-NL" dirty="0"/>
              <a:t>Start with another vision element and create a stakeholder map for this goal. If stakeholders are similar, and it fits in the existing structure, continue with that. If it is too messy or full, start a new one and combine them later on.</a:t>
            </a:r>
          </a:p>
          <a:p>
            <a:pPr marL="0" indent="0">
              <a:buNone/>
            </a:pPr>
            <a:r>
              <a:rPr lang="nl-NL" dirty="0"/>
              <a:t>If you choose to add to the existing one take another marker colour, in order to keep the different vision aspects seperate. (example below)</a:t>
            </a:r>
          </a:p>
          <a:p>
            <a:pPr marL="0" indent="0">
              <a:buNone/>
            </a:pPr>
            <a:r>
              <a:rPr lang="nl-NL" dirty="0"/>
              <a:t>If the number of maps and arrows becomes too much, it is needed to prioritize relations. Highlight the arrows that need most attention.</a:t>
            </a:r>
          </a:p>
          <a:p>
            <a:endParaRPr lang="en-NL" dirty="0"/>
          </a:p>
          <a:p>
            <a:endParaRPr lang="en-NL" dirty="0"/>
          </a:p>
        </p:txBody>
      </p:sp>
      <p:sp>
        <p:nvSpPr>
          <p:cNvPr id="2" name="Slide Number Placeholder 1">
            <a:extLst>
              <a:ext uri="{FF2B5EF4-FFF2-40B4-BE49-F238E27FC236}">
                <a16:creationId xmlns:a16="http://schemas.microsoft.com/office/drawing/2014/main" id="{47E02452-D99D-4619-B768-6057793FCF62}"/>
              </a:ext>
            </a:extLst>
          </p:cNvPr>
          <p:cNvSpPr>
            <a:spLocks noGrp="1"/>
          </p:cNvSpPr>
          <p:nvPr>
            <p:ph type="sldNum" sz="quarter" idx="12"/>
          </p:nvPr>
        </p:nvSpPr>
        <p:spPr/>
        <p:txBody>
          <a:bodyPr/>
          <a:lstStyle/>
          <a:p>
            <a:fld id="{ED29C026-1046-4BD6-B8CA-464C91DF279B}" type="slidenum">
              <a:rPr lang="en-NL" smtClean="0"/>
              <a:t>24</a:t>
            </a:fld>
            <a:endParaRPr lang="en-NL"/>
          </a:p>
        </p:txBody>
      </p:sp>
      <p:grpSp>
        <p:nvGrpSpPr>
          <p:cNvPr id="17" name="Group 16">
            <a:extLst>
              <a:ext uri="{FF2B5EF4-FFF2-40B4-BE49-F238E27FC236}">
                <a16:creationId xmlns:a16="http://schemas.microsoft.com/office/drawing/2014/main" id="{A1DDD046-22AB-4683-8890-57AD4B1CF7B0}"/>
              </a:ext>
            </a:extLst>
          </p:cNvPr>
          <p:cNvGrpSpPr/>
          <p:nvPr/>
        </p:nvGrpSpPr>
        <p:grpSpPr>
          <a:xfrm>
            <a:off x="2014074" y="140945"/>
            <a:ext cx="8163857" cy="1159128"/>
            <a:chOff x="2894524" y="303911"/>
            <a:chExt cx="8163857" cy="1159128"/>
          </a:xfrm>
        </p:grpSpPr>
        <p:sp>
          <p:nvSpPr>
            <p:cNvPr id="4" name="Oval 3">
              <a:extLst>
                <a:ext uri="{FF2B5EF4-FFF2-40B4-BE49-F238E27FC236}">
                  <a16:creationId xmlns:a16="http://schemas.microsoft.com/office/drawing/2014/main" id="{0785CD8E-4A3C-47B6-B6C6-F0D3F5528E76}"/>
                </a:ext>
              </a:extLst>
            </p:cNvPr>
            <p:cNvSpPr/>
            <p:nvPr/>
          </p:nvSpPr>
          <p:spPr>
            <a:xfrm>
              <a:off x="3529226"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5" name="Straight Connector 4">
              <a:extLst>
                <a:ext uri="{FF2B5EF4-FFF2-40B4-BE49-F238E27FC236}">
                  <a16:creationId xmlns:a16="http://schemas.microsoft.com/office/drawing/2014/main" id="{1CC70748-AF5B-461E-9C1C-C7ED6210B5D7}"/>
                </a:ext>
              </a:extLst>
            </p:cNvPr>
            <p:cNvCxnSpPr>
              <a:cxnSpLocks/>
              <a:stCxn id="4" idx="6"/>
              <a:endCxn id="13" idx="1"/>
            </p:cNvCxnSpPr>
            <p:nvPr/>
          </p:nvCxnSpPr>
          <p:spPr>
            <a:xfrm>
              <a:off x="3959532" y="1247886"/>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30F50713-121F-44D5-B19A-95553319F0E3}"/>
                </a:ext>
              </a:extLst>
            </p:cNvPr>
            <p:cNvSpPr/>
            <p:nvPr/>
          </p:nvSpPr>
          <p:spPr>
            <a:xfrm>
              <a:off x="5122314" y="1032733"/>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2</a:t>
              </a:r>
              <a:endParaRPr lang="en-NL" dirty="0">
                <a:solidFill>
                  <a:schemeClr val="bg1"/>
                </a:solidFill>
                <a:latin typeface="Abadi MT Pro" panose="020B0502020104020204" pitchFamily="34" charset="0"/>
              </a:endParaRPr>
            </a:p>
          </p:txBody>
        </p:sp>
        <p:sp>
          <p:nvSpPr>
            <p:cNvPr id="7" name="TextBox 6">
              <a:extLst>
                <a:ext uri="{FF2B5EF4-FFF2-40B4-BE49-F238E27FC236}">
                  <a16:creationId xmlns:a16="http://schemas.microsoft.com/office/drawing/2014/main" id="{1A7B40EF-4F9B-451D-BDC8-B38349D85286}"/>
                </a:ext>
              </a:extLst>
            </p:cNvPr>
            <p:cNvSpPr txBox="1"/>
            <p:nvPr/>
          </p:nvSpPr>
          <p:spPr>
            <a:xfrm>
              <a:off x="2894524" y="303911"/>
              <a:ext cx="1699709" cy="646331"/>
            </a:xfrm>
            <a:prstGeom prst="rect">
              <a:avLst/>
            </a:prstGeom>
            <a:noFill/>
          </p:spPr>
          <p:txBody>
            <a:bodyPr wrap="square" rtlCol="0" anchor="b">
              <a:spAutoFit/>
            </a:bodyPr>
            <a:lstStyle/>
            <a:p>
              <a:pPr algn="ctr"/>
              <a:r>
                <a:rPr lang="nl-NL" dirty="0"/>
                <a:t>Identify stakeholders</a:t>
              </a:r>
              <a:endParaRPr lang="en-NL" dirty="0"/>
            </a:p>
          </p:txBody>
        </p:sp>
        <p:sp>
          <p:nvSpPr>
            <p:cNvPr id="8" name="TextBox 7">
              <a:extLst>
                <a:ext uri="{FF2B5EF4-FFF2-40B4-BE49-F238E27FC236}">
                  <a16:creationId xmlns:a16="http://schemas.microsoft.com/office/drawing/2014/main" id="{038C43C6-9FAA-45D9-B7E2-65D0A6998492}"/>
                </a:ext>
              </a:extLst>
            </p:cNvPr>
            <p:cNvSpPr txBox="1"/>
            <p:nvPr/>
          </p:nvSpPr>
          <p:spPr>
            <a:xfrm>
              <a:off x="6126598" y="580910"/>
              <a:ext cx="1699709" cy="369332"/>
            </a:xfrm>
            <a:prstGeom prst="rect">
              <a:avLst/>
            </a:prstGeom>
            <a:noFill/>
          </p:spPr>
          <p:txBody>
            <a:bodyPr wrap="square" rtlCol="0" anchor="b">
              <a:spAutoFit/>
            </a:bodyPr>
            <a:lstStyle/>
            <a:p>
              <a:pPr algn="ctr"/>
              <a:r>
                <a:rPr lang="nl-NL" dirty="0"/>
                <a:t>Categorization</a:t>
              </a:r>
              <a:endParaRPr lang="en-NL" dirty="0"/>
            </a:p>
          </p:txBody>
        </p:sp>
        <p:sp>
          <p:nvSpPr>
            <p:cNvPr id="9" name="Oval 8">
              <a:extLst>
                <a:ext uri="{FF2B5EF4-FFF2-40B4-BE49-F238E27FC236}">
                  <a16:creationId xmlns:a16="http://schemas.microsoft.com/office/drawing/2014/main" id="{F852D269-E613-491B-9E1E-441B0E5809BF}"/>
                </a:ext>
              </a:extLst>
            </p:cNvPr>
            <p:cNvSpPr/>
            <p:nvPr/>
          </p:nvSpPr>
          <p:spPr>
            <a:xfrm>
              <a:off x="6715402"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0" name="TextBox 9">
              <a:extLst>
                <a:ext uri="{FF2B5EF4-FFF2-40B4-BE49-F238E27FC236}">
                  <a16:creationId xmlns:a16="http://schemas.microsoft.com/office/drawing/2014/main" id="{D4D80C8A-FFF2-4CCE-B869-6420854C4EC3}"/>
                </a:ext>
              </a:extLst>
            </p:cNvPr>
            <p:cNvSpPr txBox="1"/>
            <p:nvPr/>
          </p:nvSpPr>
          <p:spPr>
            <a:xfrm>
              <a:off x="7742635" y="580910"/>
              <a:ext cx="1699709" cy="369332"/>
            </a:xfrm>
            <a:prstGeom prst="rect">
              <a:avLst/>
            </a:prstGeom>
            <a:noFill/>
          </p:spPr>
          <p:txBody>
            <a:bodyPr wrap="square" rtlCol="0" anchor="b">
              <a:spAutoFit/>
            </a:bodyPr>
            <a:lstStyle/>
            <a:p>
              <a:pPr algn="ctr"/>
              <a:r>
                <a:rPr lang="nl-NL" dirty="0"/>
                <a:t>Checklist</a:t>
              </a:r>
              <a:endParaRPr lang="en-NL" dirty="0"/>
            </a:p>
          </p:txBody>
        </p:sp>
        <p:sp>
          <p:nvSpPr>
            <p:cNvPr id="11" name="Oval 10">
              <a:extLst>
                <a:ext uri="{FF2B5EF4-FFF2-40B4-BE49-F238E27FC236}">
                  <a16:creationId xmlns:a16="http://schemas.microsoft.com/office/drawing/2014/main" id="{33B794A4-701E-422F-B78A-6E1F03903451}"/>
                </a:ext>
              </a:extLst>
            </p:cNvPr>
            <p:cNvSpPr/>
            <p:nvPr/>
          </p:nvSpPr>
          <p:spPr>
            <a:xfrm>
              <a:off x="8323788"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B48ED393-B1D8-46DC-A9EB-CB6F8307AEFD}"/>
                </a:ext>
              </a:extLst>
            </p:cNvPr>
            <p:cNvSpPr txBox="1"/>
            <p:nvPr/>
          </p:nvSpPr>
          <p:spPr>
            <a:xfrm>
              <a:off x="4510561" y="303911"/>
              <a:ext cx="1699709" cy="646331"/>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Draw</a:t>
              </a:r>
            </a:p>
            <a:p>
              <a:pPr algn="ctr"/>
              <a:r>
                <a:rPr lang="nl-NL" dirty="0">
                  <a:solidFill>
                    <a:schemeClr val="accent1"/>
                  </a:solidFill>
                  <a:latin typeface="Abadi MT Pro Extra Bold" panose="020B0902020104020204" pitchFamily="34" charset="0"/>
                </a:rPr>
                <a:t>Relations</a:t>
              </a:r>
              <a:endParaRPr lang="en-NL" dirty="0">
                <a:solidFill>
                  <a:schemeClr val="accent1"/>
                </a:solidFill>
                <a:latin typeface="Abadi MT Pro Extra Bold" panose="020B0902020104020204" pitchFamily="34" charset="0"/>
              </a:endParaRPr>
            </a:p>
          </p:txBody>
        </p:sp>
        <p:sp>
          <p:nvSpPr>
            <p:cNvPr id="13" name="Isosceles Triangle 12">
              <a:extLst>
                <a:ext uri="{FF2B5EF4-FFF2-40B4-BE49-F238E27FC236}">
                  <a16:creationId xmlns:a16="http://schemas.microsoft.com/office/drawing/2014/main" id="{8BCBC3E7-6037-4591-9CBD-D984C5DCBF88}"/>
                </a:ext>
              </a:extLst>
            </p:cNvPr>
            <p:cNvSpPr/>
            <p:nvPr/>
          </p:nvSpPr>
          <p:spPr>
            <a:xfrm>
              <a:off x="9947478" y="1032733"/>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D0AA135A-978F-4F70-986A-CE08E49E1ACE}"/>
                </a:ext>
              </a:extLst>
            </p:cNvPr>
            <p:cNvSpPr txBox="1"/>
            <p:nvPr/>
          </p:nvSpPr>
          <p:spPr>
            <a:xfrm>
              <a:off x="9358672" y="570154"/>
              <a:ext cx="1699709" cy="369332"/>
            </a:xfrm>
            <a:prstGeom prst="rect">
              <a:avLst/>
            </a:prstGeom>
            <a:noFill/>
          </p:spPr>
          <p:txBody>
            <a:bodyPr wrap="square" rtlCol="0">
              <a:spAutoFit/>
            </a:bodyPr>
            <a:lstStyle/>
            <a:p>
              <a:pPr algn="ctr"/>
              <a:r>
                <a:rPr lang="nl-NL" dirty="0"/>
                <a:t>Visualise</a:t>
              </a:r>
              <a:endParaRPr lang="en-NL" dirty="0"/>
            </a:p>
          </p:txBody>
        </p:sp>
      </p:grpSp>
      <p:sp>
        <p:nvSpPr>
          <p:cNvPr id="16" name="Rectangle 15">
            <a:extLst>
              <a:ext uri="{FF2B5EF4-FFF2-40B4-BE49-F238E27FC236}">
                <a16:creationId xmlns:a16="http://schemas.microsoft.com/office/drawing/2014/main" id="{F5478F1F-C1F9-42FB-B592-BF33D28B058C}"/>
              </a:ext>
            </a:extLst>
          </p:cNvPr>
          <p:cNvSpPr/>
          <p:nvPr/>
        </p:nvSpPr>
        <p:spPr>
          <a:xfrm>
            <a:off x="676275" y="1706339"/>
            <a:ext cx="1615122" cy="461665"/>
          </a:xfrm>
          <a:prstGeom prst="rect">
            <a:avLst/>
          </a:prstGeom>
        </p:spPr>
        <p:txBody>
          <a:bodyPr wrap="none">
            <a:spAutoFit/>
          </a:bodyPr>
          <a:lstStyle/>
          <a:p>
            <a:r>
              <a:rPr lang="nl-NL" sz="2400" dirty="0">
                <a:highlight>
                  <a:srgbClr val="C0C0C0"/>
                </a:highlight>
              </a:rPr>
              <a:t>Whiteboard</a:t>
            </a:r>
            <a:endParaRPr lang="en-NL" sz="2400" dirty="0">
              <a:highlight>
                <a:srgbClr val="C0C0C0"/>
              </a:highlight>
            </a:endParaRPr>
          </a:p>
        </p:txBody>
      </p:sp>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2956DCDD-1385-4629-AA9C-AE6D92017228}"/>
                  </a:ext>
                </a:extLst>
              </p14:cNvPr>
              <p14:cNvContentPartPr/>
              <p14:nvPr/>
            </p14:nvContentPartPr>
            <p14:xfrm>
              <a:off x="3630110" y="9129396"/>
              <a:ext cx="4430337" cy="2469201"/>
            </p14:xfrm>
          </p:contentPart>
        </mc:Choice>
        <mc:Fallback xmlns="">
          <p:pic>
            <p:nvPicPr>
              <p:cNvPr id="18" name="Ink 17">
                <a:extLst>
                  <a:ext uri="{FF2B5EF4-FFF2-40B4-BE49-F238E27FC236}">
                    <a16:creationId xmlns:a16="http://schemas.microsoft.com/office/drawing/2014/main" id="{2956DCDD-1385-4629-AA9C-AE6D92017228}"/>
                  </a:ext>
                </a:extLst>
              </p:cNvPr>
              <p:cNvPicPr/>
              <p:nvPr/>
            </p:nvPicPr>
            <p:blipFill>
              <a:blip r:embed="rId3"/>
              <a:stretch>
                <a:fillRect/>
              </a:stretch>
            </p:blipFill>
            <p:spPr>
              <a:xfrm>
                <a:off x="3621111" y="9120756"/>
                <a:ext cx="4447975" cy="2486841"/>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5" name="Ink 24">
                <a:extLst>
                  <a:ext uri="{FF2B5EF4-FFF2-40B4-BE49-F238E27FC236}">
                    <a16:creationId xmlns:a16="http://schemas.microsoft.com/office/drawing/2014/main" id="{E0BAE940-DBFC-42FC-B553-0CB693940407}"/>
                  </a:ext>
                </a:extLst>
              </p14:cNvPr>
              <p14:cNvContentPartPr/>
              <p14:nvPr/>
            </p14:nvContentPartPr>
            <p14:xfrm>
              <a:off x="8145510" y="10089900"/>
              <a:ext cx="354240" cy="806040"/>
            </p14:xfrm>
          </p:contentPart>
        </mc:Choice>
        <mc:Fallback xmlns="">
          <p:pic>
            <p:nvPicPr>
              <p:cNvPr id="25" name="Ink 24">
                <a:extLst>
                  <a:ext uri="{FF2B5EF4-FFF2-40B4-BE49-F238E27FC236}">
                    <a16:creationId xmlns:a16="http://schemas.microsoft.com/office/drawing/2014/main" id="{E0BAE940-DBFC-42FC-B553-0CB693940407}"/>
                  </a:ext>
                </a:extLst>
              </p:cNvPr>
              <p:cNvPicPr/>
              <p:nvPr/>
            </p:nvPicPr>
            <p:blipFill>
              <a:blip r:embed="rId5"/>
              <a:stretch>
                <a:fillRect/>
              </a:stretch>
            </p:blipFill>
            <p:spPr>
              <a:xfrm>
                <a:off x="8136870" y="10081260"/>
                <a:ext cx="371880" cy="823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8" name="Ink 27">
                <a:extLst>
                  <a:ext uri="{FF2B5EF4-FFF2-40B4-BE49-F238E27FC236}">
                    <a16:creationId xmlns:a16="http://schemas.microsoft.com/office/drawing/2014/main" id="{324B4521-3F59-4010-8743-587ECB0F7569}"/>
                  </a:ext>
                </a:extLst>
              </p14:cNvPr>
              <p14:cNvContentPartPr/>
              <p14:nvPr/>
            </p14:nvContentPartPr>
            <p14:xfrm>
              <a:off x="6721350" y="10575900"/>
              <a:ext cx="503280" cy="408960"/>
            </p14:xfrm>
          </p:contentPart>
        </mc:Choice>
        <mc:Fallback xmlns="">
          <p:pic>
            <p:nvPicPr>
              <p:cNvPr id="28" name="Ink 27">
                <a:extLst>
                  <a:ext uri="{FF2B5EF4-FFF2-40B4-BE49-F238E27FC236}">
                    <a16:creationId xmlns:a16="http://schemas.microsoft.com/office/drawing/2014/main" id="{324B4521-3F59-4010-8743-587ECB0F7569}"/>
                  </a:ext>
                </a:extLst>
              </p:cNvPr>
              <p:cNvPicPr/>
              <p:nvPr/>
            </p:nvPicPr>
            <p:blipFill>
              <a:blip r:embed="rId7"/>
              <a:stretch>
                <a:fillRect/>
              </a:stretch>
            </p:blipFill>
            <p:spPr>
              <a:xfrm>
                <a:off x="6712350" y="10566900"/>
                <a:ext cx="520920" cy="426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2" name="Ink 31">
                <a:extLst>
                  <a:ext uri="{FF2B5EF4-FFF2-40B4-BE49-F238E27FC236}">
                    <a16:creationId xmlns:a16="http://schemas.microsoft.com/office/drawing/2014/main" id="{BFEB3A3B-B949-4564-A915-A5575D600E9B}"/>
                  </a:ext>
                </a:extLst>
              </p14:cNvPr>
              <p14:cNvContentPartPr/>
              <p14:nvPr/>
            </p14:nvContentPartPr>
            <p14:xfrm>
              <a:off x="5994510" y="10808820"/>
              <a:ext cx="416520" cy="455040"/>
            </p14:xfrm>
          </p:contentPart>
        </mc:Choice>
        <mc:Fallback xmlns="">
          <p:pic>
            <p:nvPicPr>
              <p:cNvPr id="32" name="Ink 31">
                <a:extLst>
                  <a:ext uri="{FF2B5EF4-FFF2-40B4-BE49-F238E27FC236}">
                    <a16:creationId xmlns:a16="http://schemas.microsoft.com/office/drawing/2014/main" id="{BFEB3A3B-B949-4564-A915-A5575D600E9B}"/>
                  </a:ext>
                </a:extLst>
              </p:cNvPr>
              <p:cNvPicPr/>
              <p:nvPr/>
            </p:nvPicPr>
            <p:blipFill>
              <a:blip r:embed="rId9"/>
              <a:stretch>
                <a:fillRect/>
              </a:stretch>
            </p:blipFill>
            <p:spPr>
              <a:xfrm>
                <a:off x="5985870" y="10800180"/>
                <a:ext cx="434160" cy="472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5" name="Ink 34">
                <a:extLst>
                  <a:ext uri="{FF2B5EF4-FFF2-40B4-BE49-F238E27FC236}">
                    <a16:creationId xmlns:a16="http://schemas.microsoft.com/office/drawing/2014/main" id="{97FC37D7-06D5-4DA8-947E-9653C528EF9E}"/>
                  </a:ext>
                </a:extLst>
              </p14:cNvPr>
              <p14:cNvContentPartPr/>
              <p14:nvPr/>
            </p14:nvContentPartPr>
            <p14:xfrm>
              <a:off x="4404030" y="10340820"/>
              <a:ext cx="460080" cy="427680"/>
            </p14:xfrm>
          </p:contentPart>
        </mc:Choice>
        <mc:Fallback xmlns="">
          <p:pic>
            <p:nvPicPr>
              <p:cNvPr id="35" name="Ink 34">
                <a:extLst>
                  <a:ext uri="{FF2B5EF4-FFF2-40B4-BE49-F238E27FC236}">
                    <a16:creationId xmlns:a16="http://schemas.microsoft.com/office/drawing/2014/main" id="{97FC37D7-06D5-4DA8-947E-9653C528EF9E}"/>
                  </a:ext>
                </a:extLst>
              </p:cNvPr>
              <p:cNvPicPr/>
              <p:nvPr/>
            </p:nvPicPr>
            <p:blipFill>
              <a:blip r:embed="rId11"/>
              <a:stretch>
                <a:fillRect/>
              </a:stretch>
            </p:blipFill>
            <p:spPr>
              <a:xfrm>
                <a:off x="4395030" y="10332173"/>
                <a:ext cx="477720" cy="445335"/>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9" name="Ink 38">
                <a:extLst>
                  <a:ext uri="{FF2B5EF4-FFF2-40B4-BE49-F238E27FC236}">
                    <a16:creationId xmlns:a16="http://schemas.microsoft.com/office/drawing/2014/main" id="{5536FE5A-D90F-4D77-9F1E-E9B7C99A0505}"/>
                  </a:ext>
                </a:extLst>
              </p14:cNvPr>
              <p14:cNvContentPartPr/>
              <p14:nvPr/>
            </p14:nvContentPartPr>
            <p14:xfrm>
              <a:off x="4812990" y="9267300"/>
              <a:ext cx="2188080" cy="502560"/>
            </p14:xfrm>
          </p:contentPart>
        </mc:Choice>
        <mc:Fallback xmlns="">
          <p:pic>
            <p:nvPicPr>
              <p:cNvPr id="39" name="Ink 38">
                <a:extLst>
                  <a:ext uri="{FF2B5EF4-FFF2-40B4-BE49-F238E27FC236}">
                    <a16:creationId xmlns:a16="http://schemas.microsoft.com/office/drawing/2014/main" id="{5536FE5A-D90F-4D77-9F1E-E9B7C99A0505}"/>
                  </a:ext>
                </a:extLst>
              </p:cNvPr>
              <p:cNvPicPr/>
              <p:nvPr/>
            </p:nvPicPr>
            <p:blipFill>
              <a:blip r:embed="rId13"/>
              <a:stretch>
                <a:fillRect/>
              </a:stretch>
            </p:blipFill>
            <p:spPr>
              <a:xfrm>
                <a:off x="4804350" y="9258306"/>
                <a:ext cx="2205720" cy="520187"/>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42" name="Ink 41">
                <a:extLst>
                  <a:ext uri="{FF2B5EF4-FFF2-40B4-BE49-F238E27FC236}">
                    <a16:creationId xmlns:a16="http://schemas.microsoft.com/office/drawing/2014/main" id="{C0DA4333-FD90-4B42-8166-C2FAE3AAE056}"/>
                  </a:ext>
                </a:extLst>
              </p14:cNvPr>
              <p14:cNvContentPartPr/>
              <p14:nvPr/>
            </p14:nvContentPartPr>
            <p14:xfrm>
              <a:off x="5286750" y="10281780"/>
              <a:ext cx="431280" cy="352080"/>
            </p14:xfrm>
          </p:contentPart>
        </mc:Choice>
        <mc:Fallback xmlns="">
          <p:pic>
            <p:nvPicPr>
              <p:cNvPr id="42" name="Ink 41">
                <a:extLst>
                  <a:ext uri="{FF2B5EF4-FFF2-40B4-BE49-F238E27FC236}">
                    <a16:creationId xmlns:a16="http://schemas.microsoft.com/office/drawing/2014/main" id="{C0DA4333-FD90-4B42-8166-C2FAE3AAE056}"/>
                  </a:ext>
                </a:extLst>
              </p:cNvPr>
              <p:cNvPicPr/>
              <p:nvPr/>
            </p:nvPicPr>
            <p:blipFill>
              <a:blip r:embed="rId15"/>
              <a:stretch>
                <a:fillRect/>
              </a:stretch>
            </p:blipFill>
            <p:spPr>
              <a:xfrm>
                <a:off x="5277750" y="10273140"/>
                <a:ext cx="448920" cy="3697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43" name="Ink 42">
                <a:extLst>
                  <a:ext uri="{FF2B5EF4-FFF2-40B4-BE49-F238E27FC236}">
                    <a16:creationId xmlns:a16="http://schemas.microsoft.com/office/drawing/2014/main" id="{59380166-810C-4518-A69A-048EC4187D0A}"/>
                  </a:ext>
                </a:extLst>
              </p14:cNvPr>
              <p14:cNvContentPartPr/>
              <p14:nvPr/>
            </p14:nvContentPartPr>
            <p14:xfrm>
              <a:off x="13280550" y="3227580"/>
              <a:ext cx="360" cy="360"/>
            </p14:xfrm>
          </p:contentPart>
        </mc:Choice>
        <mc:Fallback xmlns="">
          <p:pic>
            <p:nvPicPr>
              <p:cNvPr id="43" name="Ink 42">
                <a:extLst>
                  <a:ext uri="{FF2B5EF4-FFF2-40B4-BE49-F238E27FC236}">
                    <a16:creationId xmlns:a16="http://schemas.microsoft.com/office/drawing/2014/main" id="{59380166-810C-4518-A69A-048EC4187D0A}"/>
                  </a:ext>
                </a:extLst>
              </p:cNvPr>
              <p:cNvPicPr/>
              <p:nvPr/>
            </p:nvPicPr>
            <p:blipFill>
              <a:blip r:embed="rId17"/>
              <a:stretch>
                <a:fillRect/>
              </a:stretch>
            </p:blipFill>
            <p:spPr>
              <a:xfrm>
                <a:off x="13271550" y="3218940"/>
                <a:ext cx="18000" cy="18000"/>
              </a:xfrm>
              <a:prstGeom prst="rect">
                <a:avLst/>
              </a:prstGeom>
            </p:spPr>
          </p:pic>
        </mc:Fallback>
      </mc:AlternateContent>
    </p:spTree>
    <p:extLst>
      <p:ext uri="{BB962C8B-B14F-4D97-AF65-F5344CB8AC3E}">
        <p14:creationId xmlns:p14="http://schemas.microsoft.com/office/powerpoint/2010/main" val="3791042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4E91EC36-0D63-4D5D-9EF1-D018631F58E9}"/>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Divide the stakeholders in 3 groups</a:t>
            </a:r>
          </a:p>
          <a:p>
            <a:pPr marL="0" lvl="1" indent="0">
              <a:buNone/>
            </a:pPr>
            <a:r>
              <a:rPr lang="nl-NL" dirty="0"/>
              <a:t>Now we need to considered which of those stakeholders are important to collaborate with. We could or collaborate on lab level, or only on project level. </a:t>
            </a:r>
          </a:p>
          <a:p>
            <a:pPr marL="0" lvl="1" indent="0">
              <a:buNone/>
            </a:pPr>
            <a:r>
              <a:rPr lang="nl-NL" dirty="0"/>
              <a:t>Lab partners are probably involved in multiple elements of the vision. You could see as different coloured arrows connected to this stakeholder.</a:t>
            </a:r>
          </a:p>
          <a:p>
            <a:pPr marL="0" lvl="1" indent="0">
              <a:buNone/>
            </a:pPr>
            <a:r>
              <a:rPr lang="nl-NL" dirty="0"/>
              <a:t>Project partners are probably involved in only one of the elements of the vision.</a:t>
            </a:r>
          </a:p>
          <a:p>
            <a:pPr marL="0" lvl="1" indent="0">
              <a:buNone/>
            </a:pPr>
            <a:r>
              <a:rPr lang="nl-NL" dirty="0"/>
              <a:t>If one of the stakeholders on the board is considered not that important, we could also group it under ‘other stakeholders’.</a:t>
            </a:r>
          </a:p>
          <a:p>
            <a:pPr marL="0" lvl="1" indent="0">
              <a:buNone/>
            </a:pPr>
            <a:r>
              <a:rPr lang="nl-NL" dirty="0">
                <a:highlight>
                  <a:srgbClr val="FFFF00"/>
                </a:highlight>
              </a:rPr>
              <a:t>Use post its with different colour to mark which stakeholders are in which groups. </a:t>
            </a:r>
            <a:r>
              <a:rPr lang="nl-NL" dirty="0"/>
              <a:t>(for example green for lab stakeholders and yellow for project stakeholders). Do suggestions for the roles of each of the stakeholders yourself and ask for feedback from other participants.</a:t>
            </a:r>
          </a:p>
          <a:p>
            <a:pPr marL="0" indent="0">
              <a:buNone/>
            </a:pPr>
            <a:r>
              <a:rPr lang="nl-NL" dirty="0"/>
              <a:t>If every stakeholder is marked with a colour and everyone agrees, d</a:t>
            </a:r>
            <a:r>
              <a:rPr lang="nl-NL" i="1" dirty="0"/>
              <a:t>raw lines around the group of partners considered in each category.</a:t>
            </a:r>
          </a:p>
          <a:p>
            <a:pPr lvl="1"/>
            <a:endParaRPr lang="nl-NL" dirty="0"/>
          </a:p>
          <a:p>
            <a:pPr marL="0" indent="0">
              <a:buNone/>
            </a:pPr>
            <a:endParaRPr lang="en-NL" dirty="0"/>
          </a:p>
        </p:txBody>
      </p:sp>
      <p:sp>
        <p:nvSpPr>
          <p:cNvPr id="2" name="Slide Number Placeholder 1">
            <a:extLst>
              <a:ext uri="{FF2B5EF4-FFF2-40B4-BE49-F238E27FC236}">
                <a16:creationId xmlns:a16="http://schemas.microsoft.com/office/drawing/2014/main" id="{4C9DA59A-BB2B-406C-B135-FE21C354A185}"/>
              </a:ext>
            </a:extLst>
          </p:cNvPr>
          <p:cNvSpPr>
            <a:spLocks noGrp="1"/>
          </p:cNvSpPr>
          <p:nvPr>
            <p:ph type="sldNum" sz="quarter" idx="12"/>
          </p:nvPr>
        </p:nvSpPr>
        <p:spPr/>
        <p:txBody>
          <a:bodyPr/>
          <a:lstStyle/>
          <a:p>
            <a:fld id="{ED29C026-1046-4BD6-B8CA-464C91DF279B}" type="slidenum">
              <a:rPr lang="en-NL" smtClean="0"/>
              <a:pPr/>
              <a:t>25</a:t>
            </a:fld>
            <a:endParaRPr lang="en-NL"/>
          </a:p>
        </p:txBody>
      </p:sp>
      <p:grpSp>
        <p:nvGrpSpPr>
          <p:cNvPr id="4" name="Group 3">
            <a:extLst>
              <a:ext uri="{FF2B5EF4-FFF2-40B4-BE49-F238E27FC236}">
                <a16:creationId xmlns:a16="http://schemas.microsoft.com/office/drawing/2014/main" id="{69FF1A14-C15F-4DFF-84CB-9457FD7BCC65}"/>
              </a:ext>
            </a:extLst>
          </p:cNvPr>
          <p:cNvGrpSpPr/>
          <p:nvPr/>
        </p:nvGrpSpPr>
        <p:grpSpPr>
          <a:xfrm>
            <a:off x="2014074" y="140945"/>
            <a:ext cx="8163857" cy="1159128"/>
            <a:chOff x="2894524" y="303911"/>
            <a:chExt cx="8163857" cy="1159128"/>
          </a:xfrm>
        </p:grpSpPr>
        <p:sp>
          <p:nvSpPr>
            <p:cNvPr id="5" name="Oval 4">
              <a:extLst>
                <a:ext uri="{FF2B5EF4-FFF2-40B4-BE49-F238E27FC236}">
                  <a16:creationId xmlns:a16="http://schemas.microsoft.com/office/drawing/2014/main" id="{1BB345B2-F59D-4B7F-BA38-CFE149E7B3F1}"/>
                </a:ext>
              </a:extLst>
            </p:cNvPr>
            <p:cNvSpPr/>
            <p:nvPr/>
          </p:nvSpPr>
          <p:spPr>
            <a:xfrm>
              <a:off x="3529226"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97EDDB65-74F3-4D8C-B04E-400FB59F2CEF}"/>
                </a:ext>
              </a:extLst>
            </p:cNvPr>
            <p:cNvCxnSpPr>
              <a:cxnSpLocks/>
              <a:stCxn id="5" idx="6"/>
              <a:endCxn id="15" idx="1"/>
            </p:cNvCxnSpPr>
            <p:nvPr/>
          </p:nvCxnSpPr>
          <p:spPr>
            <a:xfrm>
              <a:off x="3959532" y="1247886"/>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697840A7-455D-43F2-9F44-1B62AAF97477}"/>
                </a:ext>
              </a:extLst>
            </p:cNvPr>
            <p:cNvSpPr/>
            <p:nvPr/>
          </p:nvSpPr>
          <p:spPr>
            <a:xfrm>
              <a:off x="5122314" y="1032733"/>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2</a:t>
              </a:r>
              <a:endParaRPr lang="en-NL" dirty="0">
                <a:solidFill>
                  <a:schemeClr val="bg1"/>
                </a:solidFill>
                <a:latin typeface="Abadi MT Pro" panose="020B0502020104020204" pitchFamily="34" charset="0"/>
              </a:endParaRPr>
            </a:p>
          </p:txBody>
        </p:sp>
        <p:sp>
          <p:nvSpPr>
            <p:cNvPr id="9" name="TextBox 8">
              <a:extLst>
                <a:ext uri="{FF2B5EF4-FFF2-40B4-BE49-F238E27FC236}">
                  <a16:creationId xmlns:a16="http://schemas.microsoft.com/office/drawing/2014/main" id="{D9CCF03B-EF16-49E8-87F1-7D49ECA707AD}"/>
                </a:ext>
              </a:extLst>
            </p:cNvPr>
            <p:cNvSpPr txBox="1"/>
            <p:nvPr/>
          </p:nvSpPr>
          <p:spPr>
            <a:xfrm>
              <a:off x="2894524" y="303911"/>
              <a:ext cx="1699709" cy="646331"/>
            </a:xfrm>
            <a:prstGeom prst="rect">
              <a:avLst/>
            </a:prstGeom>
            <a:noFill/>
          </p:spPr>
          <p:txBody>
            <a:bodyPr wrap="square" rtlCol="0" anchor="b">
              <a:spAutoFit/>
            </a:bodyPr>
            <a:lstStyle/>
            <a:p>
              <a:pPr algn="ctr"/>
              <a:r>
                <a:rPr lang="nl-NL" dirty="0"/>
                <a:t>Identify stakeholders</a:t>
              </a:r>
              <a:endParaRPr lang="en-NL" dirty="0"/>
            </a:p>
          </p:txBody>
        </p:sp>
        <p:sp>
          <p:nvSpPr>
            <p:cNvPr id="10" name="TextBox 9">
              <a:extLst>
                <a:ext uri="{FF2B5EF4-FFF2-40B4-BE49-F238E27FC236}">
                  <a16:creationId xmlns:a16="http://schemas.microsoft.com/office/drawing/2014/main" id="{D10AB9C4-81F0-461E-8BA4-0F50ADD00708}"/>
                </a:ext>
              </a:extLst>
            </p:cNvPr>
            <p:cNvSpPr txBox="1"/>
            <p:nvPr/>
          </p:nvSpPr>
          <p:spPr>
            <a:xfrm>
              <a:off x="6126598" y="580910"/>
              <a:ext cx="1699709" cy="369332"/>
            </a:xfrm>
            <a:prstGeom prst="rect">
              <a:avLst/>
            </a:prstGeom>
            <a:noFill/>
          </p:spPr>
          <p:txBody>
            <a:bodyPr wrap="square" rtlCol="0" anchor="b">
              <a:spAutoFit/>
            </a:bodyPr>
            <a:lstStyle/>
            <a:p>
              <a:pPr algn="ctr"/>
              <a:r>
                <a:rPr lang="nl-NL" dirty="0"/>
                <a:t>Categorization</a:t>
              </a:r>
              <a:endParaRPr lang="en-NL" dirty="0"/>
            </a:p>
          </p:txBody>
        </p:sp>
        <p:sp>
          <p:nvSpPr>
            <p:cNvPr id="11" name="Oval 10">
              <a:extLst>
                <a:ext uri="{FF2B5EF4-FFF2-40B4-BE49-F238E27FC236}">
                  <a16:creationId xmlns:a16="http://schemas.microsoft.com/office/drawing/2014/main" id="{075DC804-D116-40F9-9F4D-5FDA1015B327}"/>
                </a:ext>
              </a:extLst>
            </p:cNvPr>
            <p:cNvSpPr/>
            <p:nvPr/>
          </p:nvSpPr>
          <p:spPr>
            <a:xfrm>
              <a:off x="6715402"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26E5E1A0-2E79-478B-B38D-3F4293F9C187}"/>
                </a:ext>
              </a:extLst>
            </p:cNvPr>
            <p:cNvSpPr txBox="1"/>
            <p:nvPr/>
          </p:nvSpPr>
          <p:spPr>
            <a:xfrm>
              <a:off x="7742635" y="580910"/>
              <a:ext cx="1699709" cy="369332"/>
            </a:xfrm>
            <a:prstGeom prst="rect">
              <a:avLst/>
            </a:prstGeom>
            <a:noFill/>
          </p:spPr>
          <p:txBody>
            <a:bodyPr wrap="square" rtlCol="0" anchor="b">
              <a:spAutoFit/>
            </a:bodyPr>
            <a:lstStyle/>
            <a:p>
              <a:pPr algn="ctr"/>
              <a:r>
                <a:rPr lang="nl-NL" dirty="0"/>
                <a:t>Checklist</a:t>
              </a:r>
              <a:endParaRPr lang="en-NL" dirty="0"/>
            </a:p>
          </p:txBody>
        </p:sp>
        <p:sp>
          <p:nvSpPr>
            <p:cNvPr id="13" name="Oval 12">
              <a:extLst>
                <a:ext uri="{FF2B5EF4-FFF2-40B4-BE49-F238E27FC236}">
                  <a16:creationId xmlns:a16="http://schemas.microsoft.com/office/drawing/2014/main" id="{109ADFD0-C6E1-47B1-8611-2F1EFA9B16B4}"/>
                </a:ext>
              </a:extLst>
            </p:cNvPr>
            <p:cNvSpPr/>
            <p:nvPr/>
          </p:nvSpPr>
          <p:spPr>
            <a:xfrm>
              <a:off x="8323788"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8C96DF62-EC0E-4F74-9731-7D14ECE5AE1F}"/>
                </a:ext>
              </a:extLst>
            </p:cNvPr>
            <p:cNvSpPr txBox="1"/>
            <p:nvPr/>
          </p:nvSpPr>
          <p:spPr>
            <a:xfrm>
              <a:off x="4510561" y="303911"/>
              <a:ext cx="1699709" cy="646331"/>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Draw</a:t>
              </a:r>
            </a:p>
            <a:p>
              <a:pPr algn="ctr"/>
              <a:r>
                <a:rPr lang="nl-NL" dirty="0">
                  <a:solidFill>
                    <a:schemeClr val="accent1"/>
                  </a:solidFill>
                  <a:latin typeface="Abadi MT Pro Extra Bold" panose="020B0902020104020204" pitchFamily="34" charset="0"/>
                </a:rPr>
                <a:t>Relations</a:t>
              </a:r>
              <a:endParaRPr lang="en-NL" dirty="0">
                <a:solidFill>
                  <a:schemeClr val="accent1"/>
                </a:solidFill>
                <a:latin typeface="Abadi MT Pro Extra Bold" panose="020B0902020104020204" pitchFamily="34" charset="0"/>
              </a:endParaRPr>
            </a:p>
          </p:txBody>
        </p:sp>
        <p:sp>
          <p:nvSpPr>
            <p:cNvPr id="15" name="Isosceles Triangle 14">
              <a:extLst>
                <a:ext uri="{FF2B5EF4-FFF2-40B4-BE49-F238E27FC236}">
                  <a16:creationId xmlns:a16="http://schemas.microsoft.com/office/drawing/2014/main" id="{BBF0F74D-B064-4B7D-B7A3-DB21D1526319}"/>
                </a:ext>
              </a:extLst>
            </p:cNvPr>
            <p:cNvSpPr/>
            <p:nvPr/>
          </p:nvSpPr>
          <p:spPr>
            <a:xfrm>
              <a:off x="9947478" y="1032733"/>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6" name="TextBox 15">
              <a:extLst>
                <a:ext uri="{FF2B5EF4-FFF2-40B4-BE49-F238E27FC236}">
                  <a16:creationId xmlns:a16="http://schemas.microsoft.com/office/drawing/2014/main" id="{79DD989F-3AC2-4C82-A8CA-D61D01D286B8}"/>
                </a:ext>
              </a:extLst>
            </p:cNvPr>
            <p:cNvSpPr txBox="1"/>
            <p:nvPr/>
          </p:nvSpPr>
          <p:spPr>
            <a:xfrm>
              <a:off x="9358672" y="570154"/>
              <a:ext cx="1699709" cy="369332"/>
            </a:xfrm>
            <a:prstGeom prst="rect">
              <a:avLst/>
            </a:prstGeom>
            <a:noFill/>
          </p:spPr>
          <p:txBody>
            <a:bodyPr wrap="square" rtlCol="0">
              <a:spAutoFit/>
            </a:bodyPr>
            <a:lstStyle/>
            <a:p>
              <a:pPr algn="ctr"/>
              <a:r>
                <a:rPr lang="nl-NL" dirty="0"/>
                <a:t>Visualise</a:t>
              </a:r>
              <a:endParaRPr lang="en-NL" dirty="0"/>
            </a:p>
          </p:txBody>
        </p:sp>
      </p:grpSp>
      <p:sp>
        <p:nvSpPr>
          <p:cNvPr id="21" name="Rectangle 20">
            <a:extLst>
              <a:ext uri="{FF2B5EF4-FFF2-40B4-BE49-F238E27FC236}">
                <a16:creationId xmlns:a16="http://schemas.microsoft.com/office/drawing/2014/main" id="{659691AA-363B-4B9D-9425-16C001EC184B}"/>
              </a:ext>
            </a:extLst>
          </p:cNvPr>
          <p:cNvSpPr/>
          <p:nvPr/>
        </p:nvSpPr>
        <p:spPr>
          <a:xfrm>
            <a:off x="676275" y="1706339"/>
            <a:ext cx="1615122" cy="461665"/>
          </a:xfrm>
          <a:prstGeom prst="rect">
            <a:avLst/>
          </a:prstGeom>
        </p:spPr>
        <p:txBody>
          <a:bodyPr wrap="none">
            <a:spAutoFit/>
          </a:bodyPr>
          <a:lstStyle/>
          <a:p>
            <a:r>
              <a:rPr lang="nl-NL" sz="2400" dirty="0">
                <a:highlight>
                  <a:srgbClr val="C0C0C0"/>
                </a:highlight>
              </a:rPr>
              <a:t>Whiteboard</a:t>
            </a:r>
            <a:endParaRPr lang="en-NL" sz="2400" dirty="0">
              <a:highlight>
                <a:srgbClr val="C0C0C0"/>
              </a:highlight>
            </a:endParaRPr>
          </a:p>
        </p:txBody>
      </p:sp>
      <p:sp>
        <p:nvSpPr>
          <p:cNvPr id="22" name="Rectangle 21">
            <a:extLst>
              <a:ext uri="{FF2B5EF4-FFF2-40B4-BE49-F238E27FC236}">
                <a16:creationId xmlns:a16="http://schemas.microsoft.com/office/drawing/2014/main" id="{DEED6542-3094-49AD-A667-A9E3534661BB}"/>
              </a:ext>
            </a:extLst>
          </p:cNvPr>
          <p:cNvSpPr/>
          <p:nvPr/>
        </p:nvSpPr>
        <p:spPr>
          <a:xfrm>
            <a:off x="2486025" y="1706339"/>
            <a:ext cx="2150076" cy="461665"/>
          </a:xfrm>
          <a:prstGeom prst="rect">
            <a:avLst/>
          </a:prstGeom>
        </p:spPr>
        <p:txBody>
          <a:bodyPr wrap="none">
            <a:spAutoFit/>
          </a:bodyPr>
          <a:lstStyle/>
          <a:p>
            <a:r>
              <a:rPr lang="nl-NL" sz="2400" dirty="0">
                <a:highlight>
                  <a:srgbClr val="C0C0C0"/>
                </a:highlight>
              </a:rPr>
              <a:t>Partner sheet 2</a:t>
            </a:r>
            <a:endParaRPr lang="en-NL" sz="2400" dirty="0">
              <a:highlight>
                <a:srgbClr val="C0C0C0"/>
              </a:highlight>
            </a:endParaRPr>
          </a:p>
        </p:txBody>
      </p:sp>
      <mc:AlternateContent xmlns:mc="http://schemas.openxmlformats.org/markup-compatibility/2006" xmlns:p14="http://schemas.microsoft.com/office/powerpoint/2010/main">
        <mc:Choice Requires="p14">
          <p:contentPart p14:bwMode="auto" r:id="rId3">
            <p14:nvContentPartPr>
              <p14:cNvPr id="23" name="Ink 22">
                <a:extLst>
                  <a:ext uri="{FF2B5EF4-FFF2-40B4-BE49-F238E27FC236}">
                    <a16:creationId xmlns:a16="http://schemas.microsoft.com/office/drawing/2014/main" id="{B08D5BF7-D532-4288-B0F2-49A5092B3FC6}"/>
                  </a:ext>
                </a:extLst>
              </p14:cNvPr>
              <p14:cNvContentPartPr/>
              <p14:nvPr/>
            </p14:nvContentPartPr>
            <p14:xfrm>
              <a:off x="1105967" y="8677816"/>
              <a:ext cx="4430337" cy="2469201"/>
            </p14:xfrm>
          </p:contentPart>
        </mc:Choice>
        <mc:Fallback xmlns="">
          <p:pic>
            <p:nvPicPr>
              <p:cNvPr id="23" name="Ink 22">
                <a:extLst>
                  <a:ext uri="{FF2B5EF4-FFF2-40B4-BE49-F238E27FC236}">
                    <a16:creationId xmlns:a16="http://schemas.microsoft.com/office/drawing/2014/main" id="{B08D5BF7-D532-4288-B0F2-49A5092B3FC6}"/>
                  </a:ext>
                </a:extLst>
              </p:cNvPr>
              <p:cNvPicPr/>
              <p:nvPr/>
            </p:nvPicPr>
            <p:blipFill>
              <a:blip r:embed="rId4"/>
              <a:stretch>
                <a:fillRect/>
              </a:stretch>
            </p:blipFill>
            <p:spPr>
              <a:xfrm>
                <a:off x="1096968" y="8669176"/>
                <a:ext cx="4447975" cy="248684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5" name="Ink 24">
                <a:extLst>
                  <a:ext uri="{FF2B5EF4-FFF2-40B4-BE49-F238E27FC236}">
                    <a16:creationId xmlns:a16="http://schemas.microsoft.com/office/drawing/2014/main" id="{AC12608F-4B12-4323-B9A4-4780F96ED424}"/>
                  </a:ext>
                </a:extLst>
              </p14:cNvPr>
              <p14:cNvContentPartPr/>
              <p14:nvPr/>
            </p14:nvContentPartPr>
            <p14:xfrm>
              <a:off x="4197207" y="10124320"/>
              <a:ext cx="503280" cy="408960"/>
            </p14:xfrm>
          </p:contentPart>
        </mc:Choice>
        <mc:Fallback xmlns="">
          <p:pic>
            <p:nvPicPr>
              <p:cNvPr id="25" name="Ink 24">
                <a:extLst>
                  <a:ext uri="{FF2B5EF4-FFF2-40B4-BE49-F238E27FC236}">
                    <a16:creationId xmlns:a16="http://schemas.microsoft.com/office/drawing/2014/main" id="{AC12608F-4B12-4323-B9A4-4780F96ED424}"/>
                  </a:ext>
                </a:extLst>
              </p:cNvPr>
              <p:cNvPicPr/>
              <p:nvPr/>
            </p:nvPicPr>
            <p:blipFill>
              <a:blip r:embed="rId6"/>
              <a:stretch>
                <a:fillRect/>
              </a:stretch>
            </p:blipFill>
            <p:spPr>
              <a:xfrm>
                <a:off x="4188207" y="10115320"/>
                <a:ext cx="520920" cy="4266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6" name="Ink 25">
                <a:extLst>
                  <a:ext uri="{FF2B5EF4-FFF2-40B4-BE49-F238E27FC236}">
                    <a16:creationId xmlns:a16="http://schemas.microsoft.com/office/drawing/2014/main" id="{17732175-CE3C-47B3-ACBC-157A44353599}"/>
                  </a:ext>
                </a:extLst>
              </p14:cNvPr>
              <p14:cNvContentPartPr/>
              <p14:nvPr/>
            </p14:nvContentPartPr>
            <p14:xfrm>
              <a:off x="3470367" y="10357240"/>
              <a:ext cx="416520" cy="455040"/>
            </p14:xfrm>
          </p:contentPart>
        </mc:Choice>
        <mc:Fallback xmlns="">
          <p:pic>
            <p:nvPicPr>
              <p:cNvPr id="26" name="Ink 25">
                <a:extLst>
                  <a:ext uri="{FF2B5EF4-FFF2-40B4-BE49-F238E27FC236}">
                    <a16:creationId xmlns:a16="http://schemas.microsoft.com/office/drawing/2014/main" id="{17732175-CE3C-47B3-ACBC-157A44353599}"/>
                  </a:ext>
                </a:extLst>
              </p:cNvPr>
              <p:cNvPicPr/>
              <p:nvPr/>
            </p:nvPicPr>
            <p:blipFill>
              <a:blip r:embed="rId8"/>
              <a:stretch>
                <a:fillRect/>
              </a:stretch>
            </p:blipFill>
            <p:spPr>
              <a:xfrm>
                <a:off x="3461727" y="10348600"/>
                <a:ext cx="434160" cy="4726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7" name="Ink 26">
                <a:extLst>
                  <a:ext uri="{FF2B5EF4-FFF2-40B4-BE49-F238E27FC236}">
                    <a16:creationId xmlns:a16="http://schemas.microsoft.com/office/drawing/2014/main" id="{38F664C1-26C9-493B-8BF7-A3DD60D1BDDC}"/>
                  </a:ext>
                </a:extLst>
              </p14:cNvPr>
              <p14:cNvContentPartPr/>
              <p14:nvPr/>
            </p14:nvContentPartPr>
            <p14:xfrm>
              <a:off x="1879887" y="9889240"/>
              <a:ext cx="460080" cy="427680"/>
            </p14:xfrm>
          </p:contentPart>
        </mc:Choice>
        <mc:Fallback xmlns="">
          <p:pic>
            <p:nvPicPr>
              <p:cNvPr id="27" name="Ink 26">
                <a:extLst>
                  <a:ext uri="{FF2B5EF4-FFF2-40B4-BE49-F238E27FC236}">
                    <a16:creationId xmlns:a16="http://schemas.microsoft.com/office/drawing/2014/main" id="{38F664C1-26C9-493B-8BF7-A3DD60D1BDDC}"/>
                  </a:ext>
                </a:extLst>
              </p:cNvPr>
              <p:cNvPicPr/>
              <p:nvPr/>
            </p:nvPicPr>
            <p:blipFill>
              <a:blip r:embed="rId10"/>
              <a:stretch>
                <a:fillRect/>
              </a:stretch>
            </p:blipFill>
            <p:spPr>
              <a:xfrm>
                <a:off x="1870887" y="9880593"/>
                <a:ext cx="477720" cy="445335"/>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8" name="Ink 27">
                <a:extLst>
                  <a:ext uri="{FF2B5EF4-FFF2-40B4-BE49-F238E27FC236}">
                    <a16:creationId xmlns:a16="http://schemas.microsoft.com/office/drawing/2014/main" id="{4002775D-8C66-484A-BEE0-71EBD4493D02}"/>
                  </a:ext>
                </a:extLst>
              </p14:cNvPr>
              <p14:cNvContentPartPr/>
              <p14:nvPr/>
            </p14:nvContentPartPr>
            <p14:xfrm>
              <a:off x="2288847" y="8815720"/>
              <a:ext cx="2188080" cy="502560"/>
            </p14:xfrm>
          </p:contentPart>
        </mc:Choice>
        <mc:Fallback xmlns="">
          <p:pic>
            <p:nvPicPr>
              <p:cNvPr id="28" name="Ink 27">
                <a:extLst>
                  <a:ext uri="{FF2B5EF4-FFF2-40B4-BE49-F238E27FC236}">
                    <a16:creationId xmlns:a16="http://schemas.microsoft.com/office/drawing/2014/main" id="{4002775D-8C66-484A-BEE0-71EBD4493D02}"/>
                  </a:ext>
                </a:extLst>
              </p:cNvPr>
              <p:cNvPicPr/>
              <p:nvPr/>
            </p:nvPicPr>
            <p:blipFill>
              <a:blip r:embed="rId12"/>
              <a:stretch>
                <a:fillRect/>
              </a:stretch>
            </p:blipFill>
            <p:spPr>
              <a:xfrm>
                <a:off x="2280207" y="8806726"/>
                <a:ext cx="2205720" cy="520187"/>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9" name="Ink 28">
                <a:extLst>
                  <a:ext uri="{FF2B5EF4-FFF2-40B4-BE49-F238E27FC236}">
                    <a16:creationId xmlns:a16="http://schemas.microsoft.com/office/drawing/2014/main" id="{B2AB8395-C734-4580-9A69-2015391BF59A}"/>
                  </a:ext>
                </a:extLst>
              </p14:cNvPr>
              <p14:cNvContentPartPr/>
              <p14:nvPr/>
            </p14:nvContentPartPr>
            <p14:xfrm>
              <a:off x="2762607" y="9830200"/>
              <a:ext cx="431280" cy="352080"/>
            </p14:xfrm>
          </p:contentPart>
        </mc:Choice>
        <mc:Fallback xmlns="">
          <p:pic>
            <p:nvPicPr>
              <p:cNvPr id="29" name="Ink 28">
                <a:extLst>
                  <a:ext uri="{FF2B5EF4-FFF2-40B4-BE49-F238E27FC236}">
                    <a16:creationId xmlns:a16="http://schemas.microsoft.com/office/drawing/2014/main" id="{B2AB8395-C734-4580-9A69-2015391BF59A}"/>
                  </a:ext>
                </a:extLst>
              </p:cNvPr>
              <p:cNvPicPr/>
              <p:nvPr/>
            </p:nvPicPr>
            <p:blipFill>
              <a:blip r:embed="rId14"/>
              <a:stretch>
                <a:fillRect/>
              </a:stretch>
            </p:blipFill>
            <p:spPr>
              <a:xfrm>
                <a:off x="2753607" y="9821560"/>
                <a:ext cx="448920" cy="3697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0" name="Ink 29">
                <a:extLst>
                  <a:ext uri="{FF2B5EF4-FFF2-40B4-BE49-F238E27FC236}">
                    <a16:creationId xmlns:a16="http://schemas.microsoft.com/office/drawing/2014/main" id="{0B756EDE-6F5D-4583-B0F0-12B1D9C838A9}"/>
                  </a:ext>
                </a:extLst>
              </p14:cNvPr>
              <p14:cNvContentPartPr/>
              <p14:nvPr/>
            </p14:nvContentPartPr>
            <p14:xfrm>
              <a:off x="-1137450" y="10750500"/>
              <a:ext cx="360" cy="4680"/>
            </p14:xfrm>
          </p:contentPart>
        </mc:Choice>
        <mc:Fallback xmlns="">
          <p:pic>
            <p:nvPicPr>
              <p:cNvPr id="30" name="Ink 29">
                <a:extLst>
                  <a:ext uri="{FF2B5EF4-FFF2-40B4-BE49-F238E27FC236}">
                    <a16:creationId xmlns:a16="http://schemas.microsoft.com/office/drawing/2014/main" id="{0B756EDE-6F5D-4583-B0F0-12B1D9C838A9}"/>
                  </a:ext>
                </a:extLst>
              </p:cNvPr>
              <p:cNvPicPr/>
              <p:nvPr/>
            </p:nvPicPr>
            <p:blipFill>
              <a:blip r:embed="rId16"/>
              <a:stretch>
                <a:fillRect/>
              </a:stretch>
            </p:blipFill>
            <p:spPr>
              <a:xfrm>
                <a:off x="-1146090" y="10741860"/>
                <a:ext cx="18000" cy="223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43" name="Ink 42">
                <a:extLst>
                  <a:ext uri="{FF2B5EF4-FFF2-40B4-BE49-F238E27FC236}">
                    <a16:creationId xmlns:a16="http://schemas.microsoft.com/office/drawing/2014/main" id="{5946394B-D24C-4C35-A9ED-31A1E77F494E}"/>
                  </a:ext>
                </a:extLst>
              </p14:cNvPr>
              <p14:cNvContentPartPr/>
              <p14:nvPr/>
            </p14:nvContentPartPr>
            <p14:xfrm>
              <a:off x="1869834" y="7824884"/>
              <a:ext cx="2695680" cy="1094040"/>
            </p14:xfrm>
          </p:contentPart>
        </mc:Choice>
        <mc:Fallback xmlns="">
          <p:pic>
            <p:nvPicPr>
              <p:cNvPr id="43" name="Ink 42">
                <a:extLst>
                  <a:ext uri="{FF2B5EF4-FFF2-40B4-BE49-F238E27FC236}">
                    <a16:creationId xmlns:a16="http://schemas.microsoft.com/office/drawing/2014/main" id="{5946394B-D24C-4C35-A9ED-31A1E77F494E}"/>
                  </a:ext>
                </a:extLst>
              </p:cNvPr>
              <p:cNvPicPr/>
              <p:nvPr/>
            </p:nvPicPr>
            <p:blipFill>
              <a:blip r:embed="rId18"/>
              <a:stretch>
                <a:fillRect/>
              </a:stretch>
            </p:blipFill>
            <p:spPr>
              <a:xfrm>
                <a:off x="1861193" y="7816244"/>
                <a:ext cx="2713322" cy="11116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49" name="Ink 48">
                <a:extLst>
                  <a:ext uri="{FF2B5EF4-FFF2-40B4-BE49-F238E27FC236}">
                    <a16:creationId xmlns:a16="http://schemas.microsoft.com/office/drawing/2014/main" id="{DD6D66A8-D153-4B7B-93A9-71F909D99ED7}"/>
                  </a:ext>
                </a:extLst>
              </p14:cNvPr>
              <p14:cNvContentPartPr/>
              <p14:nvPr/>
            </p14:nvContentPartPr>
            <p14:xfrm>
              <a:off x="4205874" y="9475124"/>
              <a:ext cx="282240" cy="188640"/>
            </p14:xfrm>
          </p:contentPart>
        </mc:Choice>
        <mc:Fallback xmlns="">
          <p:pic>
            <p:nvPicPr>
              <p:cNvPr id="49" name="Ink 48">
                <a:extLst>
                  <a:ext uri="{FF2B5EF4-FFF2-40B4-BE49-F238E27FC236}">
                    <a16:creationId xmlns:a16="http://schemas.microsoft.com/office/drawing/2014/main" id="{DD6D66A8-D153-4B7B-93A9-71F909D99ED7}"/>
                  </a:ext>
                </a:extLst>
              </p:cNvPr>
              <p:cNvPicPr/>
              <p:nvPr/>
            </p:nvPicPr>
            <p:blipFill>
              <a:blip r:embed="rId20"/>
              <a:stretch>
                <a:fillRect/>
              </a:stretch>
            </p:blipFill>
            <p:spPr>
              <a:xfrm>
                <a:off x="4197234" y="9466484"/>
                <a:ext cx="299880" cy="2062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51" name="Ink 50">
                <a:extLst>
                  <a:ext uri="{FF2B5EF4-FFF2-40B4-BE49-F238E27FC236}">
                    <a16:creationId xmlns:a16="http://schemas.microsoft.com/office/drawing/2014/main" id="{4E23643F-D08F-40C8-8821-97F3DFC4EF98}"/>
                  </a:ext>
                </a:extLst>
              </p14:cNvPr>
              <p14:cNvContentPartPr/>
              <p14:nvPr/>
            </p14:nvContentPartPr>
            <p14:xfrm>
              <a:off x="1128594" y="11023484"/>
              <a:ext cx="823680" cy="736920"/>
            </p14:xfrm>
          </p:contentPart>
        </mc:Choice>
        <mc:Fallback xmlns="">
          <p:pic>
            <p:nvPicPr>
              <p:cNvPr id="51" name="Ink 50">
                <a:extLst>
                  <a:ext uri="{FF2B5EF4-FFF2-40B4-BE49-F238E27FC236}">
                    <a16:creationId xmlns:a16="http://schemas.microsoft.com/office/drawing/2014/main" id="{4E23643F-D08F-40C8-8821-97F3DFC4EF98}"/>
                  </a:ext>
                </a:extLst>
              </p:cNvPr>
              <p:cNvPicPr/>
              <p:nvPr/>
            </p:nvPicPr>
            <p:blipFill>
              <a:blip r:embed="rId22"/>
              <a:stretch>
                <a:fillRect/>
              </a:stretch>
            </p:blipFill>
            <p:spPr>
              <a:xfrm>
                <a:off x="1119594" y="11014844"/>
                <a:ext cx="841320" cy="7545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52" name="Ink 51">
                <a:extLst>
                  <a:ext uri="{FF2B5EF4-FFF2-40B4-BE49-F238E27FC236}">
                    <a16:creationId xmlns:a16="http://schemas.microsoft.com/office/drawing/2014/main" id="{515908B9-2498-4A45-B299-1C9152081210}"/>
                  </a:ext>
                </a:extLst>
              </p14:cNvPr>
              <p14:cNvContentPartPr/>
              <p14:nvPr/>
            </p14:nvContentPartPr>
            <p14:xfrm>
              <a:off x="1896474" y="10904324"/>
              <a:ext cx="226440" cy="95760"/>
            </p14:xfrm>
          </p:contentPart>
        </mc:Choice>
        <mc:Fallback xmlns="">
          <p:pic>
            <p:nvPicPr>
              <p:cNvPr id="52" name="Ink 51">
                <a:extLst>
                  <a:ext uri="{FF2B5EF4-FFF2-40B4-BE49-F238E27FC236}">
                    <a16:creationId xmlns:a16="http://schemas.microsoft.com/office/drawing/2014/main" id="{515908B9-2498-4A45-B299-1C9152081210}"/>
                  </a:ext>
                </a:extLst>
              </p:cNvPr>
              <p:cNvPicPr/>
              <p:nvPr/>
            </p:nvPicPr>
            <p:blipFill>
              <a:blip r:embed="rId24"/>
              <a:stretch>
                <a:fillRect/>
              </a:stretch>
            </p:blipFill>
            <p:spPr>
              <a:xfrm>
                <a:off x="1887474" y="10895684"/>
                <a:ext cx="244080" cy="113400"/>
              </a:xfrm>
              <a:prstGeom prst="rect">
                <a:avLst/>
              </a:prstGeom>
            </p:spPr>
          </p:pic>
        </mc:Fallback>
      </mc:AlternateContent>
      <p:sp>
        <p:nvSpPr>
          <p:cNvPr id="63" name="Rectangle 62">
            <a:extLst>
              <a:ext uri="{FF2B5EF4-FFF2-40B4-BE49-F238E27FC236}">
                <a16:creationId xmlns:a16="http://schemas.microsoft.com/office/drawing/2014/main" id="{7BEC0EE9-97C0-4FAE-9EFC-7336C0453451}"/>
              </a:ext>
            </a:extLst>
          </p:cNvPr>
          <p:cNvSpPr/>
          <p:nvPr/>
        </p:nvSpPr>
        <p:spPr>
          <a:xfrm>
            <a:off x="3273498" y="9204904"/>
            <a:ext cx="431280" cy="5025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4" name="Rectangle 63">
            <a:extLst>
              <a:ext uri="{FF2B5EF4-FFF2-40B4-BE49-F238E27FC236}">
                <a16:creationId xmlns:a16="http://schemas.microsoft.com/office/drawing/2014/main" id="{F7BAEB8E-6E52-4D47-B402-A2F7454B6A19}"/>
              </a:ext>
            </a:extLst>
          </p:cNvPr>
          <p:cNvSpPr/>
          <p:nvPr/>
        </p:nvSpPr>
        <p:spPr>
          <a:xfrm>
            <a:off x="3037056" y="10175172"/>
            <a:ext cx="431280" cy="5025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6" name="Freeform: Shape 105">
            <a:extLst>
              <a:ext uri="{FF2B5EF4-FFF2-40B4-BE49-F238E27FC236}">
                <a16:creationId xmlns:a16="http://schemas.microsoft.com/office/drawing/2014/main" id="{E198E7FA-AFEC-4193-8F11-7E67DDDC4083}"/>
              </a:ext>
            </a:extLst>
          </p:cNvPr>
          <p:cNvSpPr/>
          <p:nvPr/>
        </p:nvSpPr>
        <p:spPr>
          <a:xfrm>
            <a:off x="6305550" y="7503885"/>
            <a:ext cx="5628444" cy="3964215"/>
          </a:xfrm>
          <a:custGeom>
            <a:avLst/>
            <a:gdLst>
              <a:gd name="connsiteX0" fmla="*/ 2914650 w 5628444"/>
              <a:gd name="connsiteY0" fmla="*/ 135165 h 3964215"/>
              <a:gd name="connsiteX1" fmla="*/ 2914650 w 5628444"/>
              <a:gd name="connsiteY1" fmla="*/ 135165 h 3964215"/>
              <a:gd name="connsiteX2" fmla="*/ 2247900 w 5628444"/>
              <a:gd name="connsiteY2" fmla="*/ 1815 h 3964215"/>
              <a:gd name="connsiteX3" fmla="*/ 2076450 w 5628444"/>
              <a:gd name="connsiteY3" fmla="*/ 20865 h 3964215"/>
              <a:gd name="connsiteX4" fmla="*/ 1828800 w 5628444"/>
              <a:gd name="connsiteY4" fmla="*/ 78015 h 3964215"/>
              <a:gd name="connsiteX5" fmla="*/ 1771650 w 5628444"/>
              <a:gd name="connsiteY5" fmla="*/ 116115 h 3964215"/>
              <a:gd name="connsiteX6" fmla="*/ 1714500 w 5628444"/>
              <a:gd name="connsiteY6" fmla="*/ 135165 h 3964215"/>
              <a:gd name="connsiteX7" fmla="*/ 1447800 w 5628444"/>
              <a:gd name="connsiteY7" fmla="*/ 363765 h 3964215"/>
              <a:gd name="connsiteX8" fmla="*/ 1390650 w 5628444"/>
              <a:gd name="connsiteY8" fmla="*/ 420915 h 3964215"/>
              <a:gd name="connsiteX9" fmla="*/ 1352550 w 5628444"/>
              <a:gd name="connsiteY9" fmla="*/ 497115 h 3964215"/>
              <a:gd name="connsiteX10" fmla="*/ 1238250 w 5628444"/>
              <a:gd name="connsiteY10" fmla="*/ 611415 h 3964215"/>
              <a:gd name="connsiteX11" fmla="*/ 1143000 w 5628444"/>
              <a:gd name="connsiteY11" fmla="*/ 725715 h 3964215"/>
              <a:gd name="connsiteX12" fmla="*/ 1104900 w 5628444"/>
              <a:gd name="connsiteY12" fmla="*/ 782865 h 3964215"/>
              <a:gd name="connsiteX13" fmla="*/ 1047750 w 5628444"/>
              <a:gd name="connsiteY13" fmla="*/ 820965 h 3964215"/>
              <a:gd name="connsiteX14" fmla="*/ 971550 w 5628444"/>
              <a:gd name="connsiteY14" fmla="*/ 878115 h 3964215"/>
              <a:gd name="connsiteX15" fmla="*/ 876300 w 5628444"/>
              <a:gd name="connsiteY15" fmla="*/ 973365 h 3964215"/>
              <a:gd name="connsiteX16" fmla="*/ 838200 w 5628444"/>
              <a:gd name="connsiteY16" fmla="*/ 1030515 h 3964215"/>
              <a:gd name="connsiteX17" fmla="*/ 666750 w 5628444"/>
              <a:gd name="connsiteY17" fmla="*/ 1182915 h 3964215"/>
              <a:gd name="connsiteX18" fmla="*/ 590550 w 5628444"/>
              <a:gd name="connsiteY18" fmla="*/ 1221015 h 3964215"/>
              <a:gd name="connsiteX19" fmla="*/ 533400 w 5628444"/>
              <a:gd name="connsiteY19" fmla="*/ 1259115 h 3964215"/>
              <a:gd name="connsiteX20" fmla="*/ 476250 w 5628444"/>
              <a:gd name="connsiteY20" fmla="*/ 1278165 h 3964215"/>
              <a:gd name="connsiteX21" fmla="*/ 419100 w 5628444"/>
              <a:gd name="connsiteY21" fmla="*/ 1316265 h 3964215"/>
              <a:gd name="connsiteX22" fmla="*/ 361950 w 5628444"/>
              <a:gd name="connsiteY22" fmla="*/ 1335315 h 3964215"/>
              <a:gd name="connsiteX23" fmla="*/ 247650 w 5628444"/>
              <a:gd name="connsiteY23" fmla="*/ 1411515 h 3964215"/>
              <a:gd name="connsiteX24" fmla="*/ 114300 w 5628444"/>
              <a:gd name="connsiteY24" fmla="*/ 1506765 h 3964215"/>
              <a:gd name="connsiteX25" fmla="*/ 57150 w 5628444"/>
              <a:gd name="connsiteY25" fmla="*/ 1563915 h 3964215"/>
              <a:gd name="connsiteX26" fmla="*/ 19050 w 5628444"/>
              <a:gd name="connsiteY26" fmla="*/ 1678215 h 3964215"/>
              <a:gd name="connsiteX27" fmla="*/ 0 w 5628444"/>
              <a:gd name="connsiteY27" fmla="*/ 1735365 h 3964215"/>
              <a:gd name="connsiteX28" fmla="*/ 19050 w 5628444"/>
              <a:gd name="connsiteY28" fmla="*/ 2078265 h 3964215"/>
              <a:gd name="connsiteX29" fmla="*/ 57150 w 5628444"/>
              <a:gd name="connsiteY29" fmla="*/ 2135415 h 3964215"/>
              <a:gd name="connsiteX30" fmla="*/ 95250 w 5628444"/>
              <a:gd name="connsiteY30" fmla="*/ 2211615 h 3964215"/>
              <a:gd name="connsiteX31" fmla="*/ 171450 w 5628444"/>
              <a:gd name="connsiteY31" fmla="*/ 2325915 h 3964215"/>
              <a:gd name="connsiteX32" fmla="*/ 247650 w 5628444"/>
              <a:gd name="connsiteY32" fmla="*/ 2440215 h 3964215"/>
              <a:gd name="connsiteX33" fmla="*/ 323850 w 5628444"/>
              <a:gd name="connsiteY33" fmla="*/ 2554515 h 3964215"/>
              <a:gd name="connsiteX34" fmla="*/ 361950 w 5628444"/>
              <a:gd name="connsiteY34" fmla="*/ 2611665 h 3964215"/>
              <a:gd name="connsiteX35" fmla="*/ 419100 w 5628444"/>
              <a:gd name="connsiteY35" fmla="*/ 2649765 h 3964215"/>
              <a:gd name="connsiteX36" fmla="*/ 457200 w 5628444"/>
              <a:gd name="connsiteY36" fmla="*/ 2706915 h 3964215"/>
              <a:gd name="connsiteX37" fmla="*/ 609600 w 5628444"/>
              <a:gd name="connsiteY37" fmla="*/ 2840265 h 3964215"/>
              <a:gd name="connsiteX38" fmla="*/ 800100 w 5628444"/>
              <a:gd name="connsiteY38" fmla="*/ 2973615 h 3964215"/>
              <a:gd name="connsiteX39" fmla="*/ 971550 w 5628444"/>
              <a:gd name="connsiteY39" fmla="*/ 3068865 h 3964215"/>
              <a:gd name="connsiteX40" fmla="*/ 1028700 w 5628444"/>
              <a:gd name="connsiteY40" fmla="*/ 3106965 h 3964215"/>
              <a:gd name="connsiteX41" fmla="*/ 1066800 w 5628444"/>
              <a:gd name="connsiteY41" fmla="*/ 3183165 h 3964215"/>
              <a:gd name="connsiteX42" fmla="*/ 1085850 w 5628444"/>
              <a:gd name="connsiteY42" fmla="*/ 3240315 h 3964215"/>
              <a:gd name="connsiteX43" fmla="*/ 1219200 w 5628444"/>
              <a:gd name="connsiteY43" fmla="*/ 3411765 h 3964215"/>
              <a:gd name="connsiteX44" fmla="*/ 1257300 w 5628444"/>
              <a:gd name="connsiteY44" fmla="*/ 3468915 h 3964215"/>
              <a:gd name="connsiteX45" fmla="*/ 1314450 w 5628444"/>
              <a:gd name="connsiteY45" fmla="*/ 3526065 h 3964215"/>
              <a:gd name="connsiteX46" fmla="*/ 1352550 w 5628444"/>
              <a:gd name="connsiteY46" fmla="*/ 3583215 h 3964215"/>
              <a:gd name="connsiteX47" fmla="*/ 1409700 w 5628444"/>
              <a:gd name="connsiteY47" fmla="*/ 3621315 h 3964215"/>
              <a:gd name="connsiteX48" fmla="*/ 1466850 w 5628444"/>
              <a:gd name="connsiteY48" fmla="*/ 3678465 h 3964215"/>
              <a:gd name="connsiteX49" fmla="*/ 1676400 w 5628444"/>
              <a:gd name="connsiteY49" fmla="*/ 3792765 h 3964215"/>
              <a:gd name="connsiteX50" fmla="*/ 1790700 w 5628444"/>
              <a:gd name="connsiteY50" fmla="*/ 3830865 h 3964215"/>
              <a:gd name="connsiteX51" fmla="*/ 1847850 w 5628444"/>
              <a:gd name="connsiteY51" fmla="*/ 3849915 h 3964215"/>
              <a:gd name="connsiteX52" fmla="*/ 1905000 w 5628444"/>
              <a:gd name="connsiteY52" fmla="*/ 3868965 h 3964215"/>
              <a:gd name="connsiteX53" fmla="*/ 1981200 w 5628444"/>
              <a:gd name="connsiteY53" fmla="*/ 3888015 h 3964215"/>
              <a:gd name="connsiteX54" fmla="*/ 2095500 w 5628444"/>
              <a:gd name="connsiteY54" fmla="*/ 3926115 h 3964215"/>
              <a:gd name="connsiteX55" fmla="*/ 2247900 w 5628444"/>
              <a:gd name="connsiteY55" fmla="*/ 3964215 h 3964215"/>
              <a:gd name="connsiteX56" fmla="*/ 2667000 w 5628444"/>
              <a:gd name="connsiteY56" fmla="*/ 3926115 h 3964215"/>
              <a:gd name="connsiteX57" fmla="*/ 2857500 w 5628444"/>
              <a:gd name="connsiteY57" fmla="*/ 3868965 h 3964215"/>
              <a:gd name="connsiteX58" fmla="*/ 2971800 w 5628444"/>
              <a:gd name="connsiteY58" fmla="*/ 3849915 h 3964215"/>
              <a:gd name="connsiteX59" fmla="*/ 3067050 w 5628444"/>
              <a:gd name="connsiteY59" fmla="*/ 3830865 h 3964215"/>
              <a:gd name="connsiteX60" fmla="*/ 3124200 w 5628444"/>
              <a:gd name="connsiteY60" fmla="*/ 3811815 h 3964215"/>
              <a:gd name="connsiteX61" fmla="*/ 3295650 w 5628444"/>
              <a:gd name="connsiteY61" fmla="*/ 3792765 h 3964215"/>
              <a:gd name="connsiteX62" fmla="*/ 3352800 w 5628444"/>
              <a:gd name="connsiteY62" fmla="*/ 3773715 h 3964215"/>
              <a:gd name="connsiteX63" fmla="*/ 3600450 w 5628444"/>
              <a:gd name="connsiteY63" fmla="*/ 3716565 h 3964215"/>
              <a:gd name="connsiteX64" fmla="*/ 3676650 w 5628444"/>
              <a:gd name="connsiteY64" fmla="*/ 3697515 h 3964215"/>
              <a:gd name="connsiteX65" fmla="*/ 3771900 w 5628444"/>
              <a:gd name="connsiteY65" fmla="*/ 3678465 h 3964215"/>
              <a:gd name="connsiteX66" fmla="*/ 3905250 w 5628444"/>
              <a:gd name="connsiteY66" fmla="*/ 3640365 h 3964215"/>
              <a:gd name="connsiteX67" fmla="*/ 4152900 w 5628444"/>
              <a:gd name="connsiteY67" fmla="*/ 3621315 h 3964215"/>
              <a:gd name="connsiteX68" fmla="*/ 4324350 w 5628444"/>
              <a:gd name="connsiteY68" fmla="*/ 3602265 h 3964215"/>
              <a:gd name="connsiteX69" fmla="*/ 4381500 w 5628444"/>
              <a:gd name="connsiteY69" fmla="*/ 3583215 h 3964215"/>
              <a:gd name="connsiteX70" fmla="*/ 4476750 w 5628444"/>
              <a:gd name="connsiteY70" fmla="*/ 3545115 h 3964215"/>
              <a:gd name="connsiteX71" fmla="*/ 4629150 w 5628444"/>
              <a:gd name="connsiteY71" fmla="*/ 3507015 h 3964215"/>
              <a:gd name="connsiteX72" fmla="*/ 4838700 w 5628444"/>
              <a:gd name="connsiteY72" fmla="*/ 3449865 h 3964215"/>
              <a:gd name="connsiteX73" fmla="*/ 4933950 w 5628444"/>
              <a:gd name="connsiteY73" fmla="*/ 3392715 h 3964215"/>
              <a:gd name="connsiteX74" fmla="*/ 5086350 w 5628444"/>
              <a:gd name="connsiteY74" fmla="*/ 3316515 h 3964215"/>
              <a:gd name="connsiteX75" fmla="*/ 5257800 w 5628444"/>
              <a:gd name="connsiteY75" fmla="*/ 3183165 h 3964215"/>
              <a:gd name="connsiteX76" fmla="*/ 5410200 w 5628444"/>
              <a:gd name="connsiteY76" fmla="*/ 2973615 h 3964215"/>
              <a:gd name="connsiteX77" fmla="*/ 5429250 w 5628444"/>
              <a:gd name="connsiteY77" fmla="*/ 2916465 h 3964215"/>
              <a:gd name="connsiteX78" fmla="*/ 5505450 w 5628444"/>
              <a:gd name="connsiteY78" fmla="*/ 2764065 h 3964215"/>
              <a:gd name="connsiteX79" fmla="*/ 5562600 w 5628444"/>
              <a:gd name="connsiteY79" fmla="*/ 2516415 h 3964215"/>
              <a:gd name="connsiteX80" fmla="*/ 5581650 w 5628444"/>
              <a:gd name="connsiteY80" fmla="*/ 2383065 h 3964215"/>
              <a:gd name="connsiteX81" fmla="*/ 5619750 w 5628444"/>
              <a:gd name="connsiteY81" fmla="*/ 2230665 h 3964215"/>
              <a:gd name="connsiteX82" fmla="*/ 5562600 w 5628444"/>
              <a:gd name="connsiteY82" fmla="*/ 1468665 h 3964215"/>
              <a:gd name="connsiteX83" fmla="*/ 5505450 w 5628444"/>
              <a:gd name="connsiteY83" fmla="*/ 1335315 h 3964215"/>
              <a:gd name="connsiteX84" fmla="*/ 5448300 w 5628444"/>
              <a:gd name="connsiteY84" fmla="*/ 1297215 h 3964215"/>
              <a:gd name="connsiteX85" fmla="*/ 5410200 w 5628444"/>
              <a:gd name="connsiteY85" fmla="*/ 1221015 h 3964215"/>
              <a:gd name="connsiteX86" fmla="*/ 5257800 w 5628444"/>
              <a:gd name="connsiteY86" fmla="*/ 1087665 h 3964215"/>
              <a:gd name="connsiteX87" fmla="*/ 5105400 w 5628444"/>
              <a:gd name="connsiteY87" fmla="*/ 935265 h 3964215"/>
              <a:gd name="connsiteX88" fmla="*/ 5010150 w 5628444"/>
              <a:gd name="connsiteY88" fmla="*/ 859065 h 3964215"/>
              <a:gd name="connsiteX89" fmla="*/ 4953000 w 5628444"/>
              <a:gd name="connsiteY89" fmla="*/ 801915 h 3964215"/>
              <a:gd name="connsiteX90" fmla="*/ 4895850 w 5628444"/>
              <a:gd name="connsiteY90" fmla="*/ 782865 h 3964215"/>
              <a:gd name="connsiteX91" fmla="*/ 4743450 w 5628444"/>
              <a:gd name="connsiteY91" fmla="*/ 706665 h 3964215"/>
              <a:gd name="connsiteX92" fmla="*/ 4667250 w 5628444"/>
              <a:gd name="connsiteY92" fmla="*/ 668565 h 3964215"/>
              <a:gd name="connsiteX93" fmla="*/ 4457700 w 5628444"/>
              <a:gd name="connsiteY93" fmla="*/ 611415 h 3964215"/>
              <a:gd name="connsiteX94" fmla="*/ 4267200 w 5628444"/>
              <a:gd name="connsiteY94" fmla="*/ 573315 h 3964215"/>
              <a:gd name="connsiteX95" fmla="*/ 4019550 w 5628444"/>
              <a:gd name="connsiteY95" fmla="*/ 516165 h 3964215"/>
              <a:gd name="connsiteX96" fmla="*/ 3886200 w 5628444"/>
              <a:gd name="connsiteY96" fmla="*/ 478065 h 3964215"/>
              <a:gd name="connsiteX97" fmla="*/ 3810000 w 5628444"/>
              <a:gd name="connsiteY97" fmla="*/ 459015 h 3964215"/>
              <a:gd name="connsiteX98" fmla="*/ 3752850 w 5628444"/>
              <a:gd name="connsiteY98" fmla="*/ 439965 h 3964215"/>
              <a:gd name="connsiteX99" fmla="*/ 3676650 w 5628444"/>
              <a:gd name="connsiteY99" fmla="*/ 420915 h 3964215"/>
              <a:gd name="connsiteX100" fmla="*/ 3448050 w 5628444"/>
              <a:gd name="connsiteY100" fmla="*/ 363765 h 3964215"/>
              <a:gd name="connsiteX101" fmla="*/ 3371850 w 5628444"/>
              <a:gd name="connsiteY101" fmla="*/ 325665 h 3964215"/>
              <a:gd name="connsiteX102" fmla="*/ 3200400 w 5628444"/>
              <a:gd name="connsiteY102" fmla="*/ 268515 h 3964215"/>
              <a:gd name="connsiteX103" fmla="*/ 3086100 w 5628444"/>
              <a:gd name="connsiteY103" fmla="*/ 230415 h 3964215"/>
              <a:gd name="connsiteX104" fmla="*/ 2971800 w 5628444"/>
              <a:gd name="connsiteY104" fmla="*/ 192315 h 3964215"/>
              <a:gd name="connsiteX105" fmla="*/ 2914650 w 5628444"/>
              <a:gd name="connsiteY105" fmla="*/ 173265 h 3964215"/>
              <a:gd name="connsiteX106" fmla="*/ 2857500 w 5628444"/>
              <a:gd name="connsiteY106" fmla="*/ 116115 h 3964215"/>
              <a:gd name="connsiteX107" fmla="*/ 2800350 w 5628444"/>
              <a:gd name="connsiteY107" fmla="*/ 97065 h 3964215"/>
              <a:gd name="connsiteX108" fmla="*/ 2800350 w 5628444"/>
              <a:gd name="connsiteY108" fmla="*/ 78015 h 3964215"/>
              <a:gd name="connsiteX109" fmla="*/ 2914650 w 5628444"/>
              <a:gd name="connsiteY109" fmla="*/ 135165 h 3964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5628444" h="3964215">
                <a:moveTo>
                  <a:pt x="2914650" y="135165"/>
                </a:moveTo>
                <a:lnTo>
                  <a:pt x="2914650" y="135165"/>
                </a:lnTo>
                <a:cubicBezTo>
                  <a:pt x="2692400" y="90715"/>
                  <a:pt x="2472473" y="32439"/>
                  <a:pt x="2247900" y="1815"/>
                </a:cubicBezTo>
                <a:cubicBezTo>
                  <a:pt x="2190926" y="-5954"/>
                  <a:pt x="2133447" y="13265"/>
                  <a:pt x="2076450" y="20865"/>
                </a:cubicBezTo>
                <a:cubicBezTo>
                  <a:pt x="1951528" y="37521"/>
                  <a:pt x="1957426" y="41265"/>
                  <a:pt x="1828800" y="78015"/>
                </a:cubicBezTo>
                <a:cubicBezTo>
                  <a:pt x="1809750" y="90715"/>
                  <a:pt x="1792128" y="105876"/>
                  <a:pt x="1771650" y="116115"/>
                </a:cubicBezTo>
                <a:cubicBezTo>
                  <a:pt x="1753689" y="125095"/>
                  <a:pt x="1731441" y="124384"/>
                  <a:pt x="1714500" y="135165"/>
                </a:cubicBezTo>
                <a:cubicBezTo>
                  <a:pt x="1580090" y="220699"/>
                  <a:pt x="1555160" y="256405"/>
                  <a:pt x="1447800" y="363765"/>
                </a:cubicBezTo>
                <a:cubicBezTo>
                  <a:pt x="1428750" y="382815"/>
                  <a:pt x="1402698" y="396818"/>
                  <a:pt x="1390650" y="420915"/>
                </a:cubicBezTo>
                <a:cubicBezTo>
                  <a:pt x="1377950" y="446315"/>
                  <a:pt x="1370290" y="474940"/>
                  <a:pt x="1352550" y="497115"/>
                </a:cubicBezTo>
                <a:cubicBezTo>
                  <a:pt x="1318890" y="539189"/>
                  <a:pt x="1268138" y="566583"/>
                  <a:pt x="1238250" y="611415"/>
                </a:cubicBezTo>
                <a:cubicBezTo>
                  <a:pt x="1143655" y="753308"/>
                  <a:pt x="1265232" y="579036"/>
                  <a:pt x="1143000" y="725715"/>
                </a:cubicBezTo>
                <a:cubicBezTo>
                  <a:pt x="1128343" y="743304"/>
                  <a:pt x="1121089" y="766676"/>
                  <a:pt x="1104900" y="782865"/>
                </a:cubicBezTo>
                <a:cubicBezTo>
                  <a:pt x="1088711" y="799054"/>
                  <a:pt x="1066381" y="807657"/>
                  <a:pt x="1047750" y="820965"/>
                </a:cubicBezTo>
                <a:cubicBezTo>
                  <a:pt x="1021914" y="839419"/>
                  <a:pt x="994001" y="855664"/>
                  <a:pt x="971550" y="878115"/>
                </a:cubicBezTo>
                <a:cubicBezTo>
                  <a:pt x="844550" y="1005115"/>
                  <a:pt x="1028700" y="871765"/>
                  <a:pt x="876300" y="973365"/>
                </a:cubicBezTo>
                <a:cubicBezTo>
                  <a:pt x="863600" y="992415"/>
                  <a:pt x="853411" y="1013403"/>
                  <a:pt x="838200" y="1030515"/>
                </a:cubicBezTo>
                <a:cubicBezTo>
                  <a:pt x="778467" y="1097715"/>
                  <a:pt x="738666" y="1141820"/>
                  <a:pt x="666750" y="1182915"/>
                </a:cubicBezTo>
                <a:cubicBezTo>
                  <a:pt x="642094" y="1197004"/>
                  <a:pt x="615206" y="1206926"/>
                  <a:pt x="590550" y="1221015"/>
                </a:cubicBezTo>
                <a:cubicBezTo>
                  <a:pt x="570671" y="1232374"/>
                  <a:pt x="553878" y="1248876"/>
                  <a:pt x="533400" y="1259115"/>
                </a:cubicBezTo>
                <a:cubicBezTo>
                  <a:pt x="515439" y="1268095"/>
                  <a:pt x="494211" y="1269185"/>
                  <a:pt x="476250" y="1278165"/>
                </a:cubicBezTo>
                <a:cubicBezTo>
                  <a:pt x="455772" y="1288404"/>
                  <a:pt x="439578" y="1306026"/>
                  <a:pt x="419100" y="1316265"/>
                </a:cubicBezTo>
                <a:cubicBezTo>
                  <a:pt x="401139" y="1325245"/>
                  <a:pt x="379503" y="1325563"/>
                  <a:pt x="361950" y="1335315"/>
                </a:cubicBezTo>
                <a:cubicBezTo>
                  <a:pt x="321922" y="1357553"/>
                  <a:pt x="285750" y="1386115"/>
                  <a:pt x="247650" y="1411515"/>
                </a:cubicBezTo>
                <a:cubicBezTo>
                  <a:pt x="202420" y="1441668"/>
                  <a:pt x="155651" y="1471321"/>
                  <a:pt x="114300" y="1506765"/>
                </a:cubicBezTo>
                <a:cubicBezTo>
                  <a:pt x="93845" y="1524298"/>
                  <a:pt x="76200" y="1544865"/>
                  <a:pt x="57150" y="1563915"/>
                </a:cubicBezTo>
                <a:lnTo>
                  <a:pt x="19050" y="1678215"/>
                </a:lnTo>
                <a:lnTo>
                  <a:pt x="0" y="1735365"/>
                </a:lnTo>
                <a:cubicBezTo>
                  <a:pt x="6350" y="1849665"/>
                  <a:pt x="2861" y="1964939"/>
                  <a:pt x="19050" y="2078265"/>
                </a:cubicBezTo>
                <a:cubicBezTo>
                  <a:pt x="22288" y="2100930"/>
                  <a:pt x="45791" y="2115536"/>
                  <a:pt x="57150" y="2135415"/>
                </a:cubicBezTo>
                <a:cubicBezTo>
                  <a:pt x="71239" y="2160071"/>
                  <a:pt x="80639" y="2187264"/>
                  <a:pt x="95250" y="2211615"/>
                </a:cubicBezTo>
                <a:cubicBezTo>
                  <a:pt x="118809" y="2250880"/>
                  <a:pt x="146050" y="2287815"/>
                  <a:pt x="171450" y="2325915"/>
                </a:cubicBezTo>
                <a:lnTo>
                  <a:pt x="247650" y="2440215"/>
                </a:lnTo>
                <a:lnTo>
                  <a:pt x="323850" y="2554515"/>
                </a:lnTo>
                <a:cubicBezTo>
                  <a:pt x="336550" y="2573565"/>
                  <a:pt x="342900" y="2598965"/>
                  <a:pt x="361950" y="2611665"/>
                </a:cubicBezTo>
                <a:lnTo>
                  <a:pt x="419100" y="2649765"/>
                </a:lnTo>
                <a:cubicBezTo>
                  <a:pt x="431800" y="2668815"/>
                  <a:pt x="442543" y="2689326"/>
                  <a:pt x="457200" y="2706915"/>
                </a:cubicBezTo>
                <a:cubicBezTo>
                  <a:pt x="495279" y="2752610"/>
                  <a:pt x="565487" y="2807916"/>
                  <a:pt x="609600" y="2840265"/>
                </a:cubicBezTo>
                <a:cubicBezTo>
                  <a:pt x="672106" y="2886103"/>
                  <a:pt x="726566" y="2949104"/>
                  <a:pt x="800100" y="2973615"/>
                </a:cubicBezTo>
                <a:cubicBezTo>
                  <a:pt x="900691" y="3007145"/>
                  <a:pt x="840542" y="2981526"/>
                  <a:pt x="971550" y="3068865"/>
                </a:cubicBezTo>
                <a:lnTo>
                  <a:pt x="1028700" y="3106965"/>
                </a:lnTo>
                <a:cubicBezTo>
                  <a:pt x="1041400" y="3132365"/>
                  <a:pt x="1055613" y="3157063"/>
                  <a:pt x="1066800" y="3183165"/>
                </a:cubicBezTo>
                <a:cubicBezTo>
                  <a:pt x="1074710" y="3201622"/>
                  <a:pt x="1076098" y="3222762"/>
                  <a:pt x="1085850" y="3240315"/>
                </a:cubicBezTo>
                <a:cubicBezTo>
                  <a:pt x="1182145" y="3413646"/>
                  <a:pt x="1126641" y="3300694"/>
                  <a:pt x="1219200" y="3411765"/>
                </a:cubicBezTo>
                <a:cubicBezTo>
                  <a:pt x="1233857" y="3429354"/>
                  <a:pt x="1242643" y="3451326"/>
                  <a:pt x="1257300" y="3468915"/>
                </a:cubicBezTo>
                <a:cubicBezTo>
                  <a:pt x="1274547" y="3489611"/>
                  <a:pt x="1297203" y="3505369"/>
                  <a:pt x="1314450" y="3526065"/>
                </a:cubicBezTo>
                <a:cubicBezTo>
                  <a:pt x="1329107" y="3543654"/>
                  <a:pt x="1336361" y="3567026"/>
                  <a:pt x="1352550" y="3583215"/>
                </a:cubicBezTo>
                <a:cubicBezTo>
                  <a:pt x="1368739" y="3599404"/>
                  <a:pt x="1392111" y="3606658"/>
                  <a:pt x="1409700" y="3621315"/>
                </a:cubicBezTo>
                <a:cubicBezTo>
                  <a:pt x="1430396" y="3638562"/>
                  <a:pt x="1445584" y="3661925"/>
                  <a:pt x="1466850" y="3678465"/>
                </a:cubicBezTo>
                <a:cubicBezTo>
                  <a:pt x="1555105" y="3747108"/>
                  <a:pt x="1579333" y="3757468"/>
                  <a:pt x="1676400" y="3792765"/>
                </a:cubicBezTo>
                <a:cubicBezTo>
                  <a:pt x="1714143" y="3806490"/>
                  <a:pt x="1752600" y="3818165"/>
                  <a:pt x="1790700" y="3830865"/>
                </a:cubicBezTo>
                <a:lnTo>
                  <a:pt x="1847850" y="3849915"/>
                </a:lnTo>
                <a:cubicBezTo>
                  <a:pt x="1866900" y="3856265"/>
                  <a:pt x="1885519" y="3864095"/>
                  <a:pt x="1905000" y="3868965"/>
                </a:cubicBezTo>
                <a:cubicBezTo>
                  <a:pt x="1930400" y="3875315"/>
                  <a:pt x="1956122" y="3880492"/>
                  <a:pt x="1981200" y="3888015"/>
                </a:cubicBezTo>
                <a:cubicBezTo>
                  <a:pt x="2019667" y="3899555"/>
                  <a:pt x="2056884" y="3915082"/>
                  <a:pt x="2095500" y="3926115"/>
                </a:cubicBezTo>
                <a:cubicBezTo>
                  <a:pt x="2145849" y="3940500"/>
                  <a:pt x="2247900" y="3964215"/>
                  <a:pt x="2247900" y="3964215"/>
                </a:cubicBezTo>
                <a:cubicBezTo>
                  <a:pt x="2463114" y="3949867"/>
                  <a:pt x="2493398" y="3955049"/>
                  <a:pt x="2667000" y="3926115"/>
                </a:cubicBezTo>
                <a:cubicBezTo>
                  <a:pt x="2897693" y="3887666"/>
                  <a:pt x="2624557" y="3932495"/>
                  <a:pt x="2857500" y="3868965"/>
                </a:cubicBezTo>
                <a:cubicBezTo>
                  <a:pt x="2894765" y="3858802"/>
                  <a:pt x="2933797" y="3856825"/>
                  <a:pt x="2971800" y="3849915"/>
                </a:cubicBezTo>
                <a:cubicBezTo>
                  <a:pt x="3003657" y="3844123"/>
                  <a:pt x="3035638" y="3838718"/>
                  <a:pt x="3067050" y="3830865"/>
                </a:cubicBezTo>
                <a:cubicBezTo>
                  <a:pt x="3086531" y="3825995"/>
                  <a:pt x="3104393" y="3815116"/>
                  <a:pt x="3124200" y="3811815"/>
                </a:cubicBezTo>
                <a:cubicBezTo>
                  <a:pt x="3180919" y="3802362"/>
                  <a:pt x="3238500" y="3799115"/>
                  <a:pt x="3295650" y="3792765"/>
                </a:cubicBezTo>
                <a:cubicBezTo>
                  <a:pt x="3314700" y="3786415"/>
                  <a:pt x="3333492" y="3779232"/>
                  <a:pt x="3352800" y="3773715"/>
                </a:cubicBezTo>
                <a:cubicBezTo>
                  <a:pt x="3413054" y="3756500"/>
                  <a:pt x="3566098" y="3724492"/>
                  <a:pt x="3600450" y="3716565"/>
                </a:cubicBezTo>
                <a:cubicBezTo>
                  <a:pt x="3625961" y="3710678"/>
                  <a:pt x="3651092" y="3703195"/>
                  <a:pt x="3676650" y="3697515"/>
                </a:cubicBezTo>
                <a:cubicBezTo>
                  <a:pt x="3708258" y="3690491"/>
                  <a:pt x="3740488" y="3686318"/>
                  <a:pt x="3771900" y="3678465"/>
                </a:cubicBezTo>
                <a:cubicBezTo>
                  <a:pt x="3832126" y="3663408"/>
                  <a:pt x="3837943" y="3648283"/>
                  <a:pt x="3905250" y="3640365"/>
                </a:cubicBezTo>
                <a:cubicBezTo>
                  <a:pt x="3987477" y="3630691"/>
                  <a:pt x="4070446" y="3628811"/>
                  <a:pt x="4152900" y="3621315"/>
                </a:cubicBezTo>
                <a:cubicBezTo>
                  <a:pt x="4210166" y="3616109"/>
                  <a:pt x="4267200" y="3608615"/>
                  <a:pt x="4324350" y="3602265"/>
                </a:cubicBezTo>
                <a:cubicBezTo>
                  <a:pt x="4343400" y="3595915"/>
                  <a:pt x="4362698" y="3590266"/>
                  <a:pt x="4381500" y="3583215"/>
                </a:cubicBezTo>
                <a:cubicBezTo>
                  <a:pt x="4413519" y="3571208"/>
                  <a:pt x="4444066" y="3555171"/>
                  <a:pt x="4476750" y="3545115"/>
                </a:cubicBezTo>
                <a:cubicBezTo>
                  <a:pt x="4526798" y="3529716"/>
                  <a:pt x="4577803" y="3517284"/>
                  <a:pt x="4629150" y="3507015"/>
                </a:cubicBezTo>
                <a:cubicBezTo>
                  <a:pt x="4685837" y="3495678"/>
                  <a:pt x="4790361" y="3478868"/>
                  <a:pt x="4838700" y="3449865"/>
                </a:cubicBezTo>
                <a:cubicBezTo>
                  <a:pt x="4870450" y="3430815"/>
                  <a:pt x="4901349" y="3410269"/>
                  <a:pt x="4933950" y="3392715"/>
                </a:cubicBezTo>
                <a:cubicBezTo>
                  <a:pt x="4983957" y="3365788"/>
                  <a:pt x="5039093" y="3348020"/>
                  <a:pt x="5086350" y="3316515"/>
                </a:cubicBezTo>
                <a:cubicBezTo>
                  <a:pt x="5177415" y="3255805"/>
                  <a:pt x="5195130" y="3254788"/>
                  <a:pt x="5257800" y="3183165"/>
                </a:cubicBezTo>
                <a:cubicBezTo>
                  <a:pt x="5285733" y="3151242"/>
                  <a:pt x="5398018" y="3010160"/>
                  <a:pt x="5410200" y="2973615"/>
                </a:cubicBezTo>
                <a:cubicBezTo>
                  <a:pt x="5416550" y="2954565"/>
                  <a:pt x="5420941" y="2934746"/>
                  <a:pt x="5429250" y="2916465"/>
                </a:cubicBezTo>
                <a:cubicBezTo>
                  <a:pt x="5452752" y="2864760"/>
                  <a:pt x="5491675" y="2819165"/>
                  <a:pt x="5505450" y="2764065"/>
                </a:cubicBezTo>
                <a:cubicBezTo>
                  <a:pt x="5527695" y="2675084"/>
                  <a:pt x="5547940" y="2604373"/>
                  <a:pt x="5562600" y="2516415"/>
                </a:cubicBezTo>
                <a:cubicBezTo>
                  <a:pt x="5569982" y="2472125"/>
                  <a:pt x="5572844" y="2427094"/>
                  <a:pt x="5581650" y="2383065"/>
                </a:cubicBezTo>
                <a:cubicBezTo>
                  <a:pt x="5591919" y="2331718"/>
                  <a:pt x="5619750" y="2230665"/>
                  <a:pt x="5619750" y="2230665"/>
                </a:cubicBezTo>
                <a:cubicBezTo>
                  <a:pt x="5595679" y="1388176"/>
                  <a:pt x="5683897" y="1792124"/>
                  <a:pt x="5562600" y="1468665"/>
                </a:cubicBezTo>
                <a:cubicBezTo>
                  <a:pt x="5546358" y="1425353"/>
                  <a:pt x="5535859" y="1371806"/>
                  <a:pt x="5505450" y="1335315"/>
                </a:cubicBezTo>
                <a:cubicBezTo>
                  <a:pt x="5490793" y="1317726"/>
                  <a:pt x="5467350" y="1309915"/>
                  <a:pt x="5448300" y="1297215"/>
                </a:cubicBezTo>
                <a:cubicBezTo>
                  <a:pt x="5435600" y="1271815"/>
                  <a:pt x="5427239" y="1243733"/>
                  <a:pt x="5410200" y="1221015"/>
                </a:cubicBezTo>
                <a:cubicBezTo>
                  <a:pt x="5342981" y="1131390"/>
                  <a:pt x="5334955" y="1158390"/>
                  <a:pt x="5257800" y="1087665"/>
                </a:cubicBezTo>
                <a:cubicBezTo>
                  <a:pt x="5204841" y="1039120"/>
                  <a:pt x="5161499" y="980144"/>
                  <a:pt x="5105400" y="935265"/>
                </a:cubicBezTo>
                <a:cubicBezTo>
                  <a:pt x="5073650" y="909865"/>
                  <a:pt x="5040750" y="885840"/>
                  <a:pt x="5010150" y="859065"/>
                </a:cubicBezTo>
                <a:cubicBezTo>
                  <a:pt x="4989875" y="841324"/>
                  <a:pt x="4975416" y="816859"/>
                  <a:pt x="4953000" y="801915"/>
                </a:cubicBezTo>
                <a:cubicBezTo>
                  <a:pt x="4936292" y="790776"/>
                  <a:pt x="4914131" y="791174"/>
                  <a:pt x="4895850" y="782865"/>
                </a:cubicBezTo>
                <a:cubicBezTo>
                  <a:pt x="4844145" y="759363"/>
                  <a:pt x="4794250" y="732065"/>
                  <a:pt x="4743450" y="706665"/>
                </a:cubicBezTo>
                <a:cubicBezTo>
                  <a:pt x="4718050" y="693965"/>
                  <a:pt x="4694555" y="676367"/>
                  <a:pt x="4667250" y="668565"/>
                </a:cubicBezTo>
                <a:cubicBezTo>
                  <a:pt x="4615592" y="653806"/>
                  <a:pt x="4518224" y="624384"/>
                  <a:pt x="4457700" y="611415"/>
                </a:cubicBezTo>
                <a:cubicBezTo>
                  <a:pt x="4394380" y="597846"/>
                  <a:pt x="4330024" y="589021"/>
                  <a:pt x="4267200" y="573315"/>
                </a:cubicBezTo>
                <a:cubicBezTo>
                  <a:pt x="3893725" y="479946"/>
                  <a:pt x="4283424" y="574804"/>
                  <a:pt x="4019550" y="516165"/>
                </a:cubicBezTo>
                <a:cubicBezTo>
                  <a:pt x="3885555" y="486388"/>
                  <a:pt x="3997574" y="509886"/>
                  <a:pt x="3886200" y="478065"/>
                </a:cubicBezTo>
                <a:cubicBezTo>
                  <a:pt x="3861026" y="470872"/>
                  <a:pt x="3835174" y="466208"/>
                  <a:pt x="3810000" y="459015"/>
                </a:cubicBezTo>
                <a:cubicBezTo>
                  <a:pt x="3790692" y="453498"/>
                  <a:pt x="3772158" y="445482"/>
                  <a:pt x="3752850" y="439965"/>
                </a:cubicBezTo>
                <a:cubicBezTo>
                  <a:pt x="3727676" y="432772"/>
                  <a:pt x="3701909" y="427804"/>
                  <a:pt x="3676650" y="420915"/>
                </a:cubicBezTo>
                <a:cubicBezTo>
                  <a:pt x="3482795" y="368045"/>
                  <a:pt x="3609203" y="395996"/>
                  <a:pt x="3448050" y="363765"/>
                </a:cubicBezTo>
                <a:cubicBezTo>
                  <a:pt x="3422650" y="351065"/>
                  <a:pt x="3398355" y="335859"/>
                  <a:pt x="3371850" y="325665"/>
                </a:cubicBezTo>
                <a:cubicBezTo>
                  <a:pt x="3315624" y="304040"/>
                  <a:pt x="3257550" y="287565"/>
                  <a:pt x="3200400" y="268515"/>
                </a:cubicBezTo>
                <a:lnTo>
                  <a:pt x="3086100" y="230415"/>
                </a:lnTo>
                <a:lnTo>
                  <a:pt x="2971800" y="192315"/>
                </a:lnTo>
                <a:lnTo>
                  <a:pt x="2914650" y="173265"/>
                </a:lnTo>
                <a:cubicBezTo>
                  <a:pt x="2895600" y="154215"/>
                  <a:pt x="2879916" y="131059"/>
                  <a:pt x="2857500" y="116115"/>
                </a:cubicBezTo>
                <a:cubicBezTo>
                  <a:pt x="2840792" y="104976"/>
                  <a:pt x="2817058" y="108204"/>
                  <a:pt x="2800350" y="97065"/>
                </a:cubicBezTo>
                <a:cubicBezTo>
                  <a:pt x="2795066" y="93543"/>
                  <a:pt x="2800350" y="84365"/>
                  <a:pt x="2800350" y="78015"/>
                </a:cubicBezTo>
                <a:lnTo>
                  <a:pt x="2914650" y="135165"/>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5" name="Rectangle 64">
            <a:extLst>
              <a:ext uri="{FF2B5EF4-FFF2-40B4-BE49-F238E27FC236}">
                <a16:creationId xmlns:a16="http://schemas.microsoft.com/office/drawing/2014/main" id="{DAF8DDBC-4704-4ECF-9B78-78F7833E718B}"/>
              </a:ext>
            </a:extLst>
          </p:cNvPr>
          <p:cNvSpPr/>
          <p:nvPr/>
        </p:nvSpPr>
        <p:spPr>
          <a:xfrm>
            <a:off x="4600422" y="8794476"/>
            <a:ext cx="431280" cy="5025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6" name="Rectangle 65">
            <a:extLst>
              <a:ext uri="{FF2B5EF4-FFF2-40B4-BE49-F238E27FC236}">
                <a16:creationId xmlns:a16="http://schemas.microsoft.com/office/drawing/2014/main" id="{876B198A-523E-4891-90BB-97B391AD1466}"/>
              </a:ext>
            </a:extLst>
          </p:cNvPr>
          <p:cNvSpPr/>
          <p:nvPr/>
        </p:nvSpPr>
        <p:spPr>
          <a:xfrm>
            <a:off x="1745494" y="8983079"/>
            <a:ext cx="431280" cy="5025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3" name="Freeform: Shape 102">
            <a:extLst>
              <a:ext uri="{FF2B5EF4-FFF2-40B4-BE49-F238E27FC236}">
                <a16:creationId xmlns:a16="http://schemas.microsoft.com/office/drawing/2014/main" id="{726341F0-93CF-457F-A167-227A0684E6C4}"/>
              </a:ext>
            </a:extLst>
          </p:cNvPr>
          <p:cNvSpPr/>
          <p:nvPr/>
        </p:nvSpPr>
        <p:spPr>
          <a:xfrm>
            <a:off x="6369693" y="8306200"/>
            <a:ext cx="5215467" cy="3048000"/>
          </a:xfrm>
          <a:custGeom>
            <a:avLst/>
            <a:gdLst>
              <a:gd name="connsiteX0" fmla="*/ 4972050 w 5867400"/>
              <a:gd name="connsiteY0" fmla="*/ 76200 h 3429000"/>
              <a:gd name="connsiteX1" fmla="*/ 4972050 w 5867400"/>
              <a:gd name="connsiteY1" fmla="*/ 76200 h 3429000"/>
              <a:gd name="connsiteX2" fmla="*/ 4400550 w 5867400"/>
              <a:gd name="connsiteY2" fmla="*/ 400050 h 3429000"/>
              <a:gd name="connsiteX3" fmla="*/ 4095750 w 5867400"/>
              <a:gd name="connsiteY3" fmla="*/ 476250 h 3429000"/>
              <a:gd name="connsiteX4" fmla="*/ 3981450 w 5867400"/>
              <a:gd name="connsiteY4" fmla="*/ 514350 h 3429000"/>
              <a:gd name="connsiteX5" fmla="*/ 3924300 w 5867400"/>
              <a:gd name="connsiteY5" fmla="*/ 552450 h 3429000"/>
              <a:gd name="connsiteX6" fmla="*/ 3771900 w 5867400"/>
              <a:gd name="connsiteY6" fmla="*/ 590550 h 3429000"/>
              <a:gd name="connsiteX7" fmla="*/ 3676650 w 5867400"/>
              <a:gd name="connsiteY7" fmla="*/ 609600 h 3429000"/>
              <a:gd name="connsiteX8" fmla="*/ 3105150 w 5867400"/>
              <a:gd name="connsiteY8" fmla="*/ 647700 h 3429000"/>
              <a:gd name="connsiteX9" fmla="*/ 2914650 w 5867400"/>
              <a:gd name="connsiteY9" fmla="*/ 666750 h 3429000"/>
              <a:gd name="connsiteX10" fmla="*/ 2686050 w 5867400"/>
              <a:gd name="connsiteY10" fmla="*/ 704850 h 3429000"/>
              <a:gd name="connsiteX11" fmla="*/ 2000250 w 5867400"/>
              <a:gd name="connsiteY11" fmla="*/ 723900 h 3429000"/>
              <a:gd name="connsiteX12" fmla="*/ 1752600 w 5867400"/>
              <a:gd name="connsiteY12" fmla="*/ 742950 h 3429000"/>
              <a:gd name="connsiteX13" fmla="*/ 933450 w 5867400"/>
              <a:gd name="connsiteY13" fmla="*/ 781050 h 3429000"/>
              <a:gd name="connsiteX14" fmla="*/ 666750 w 5867400"/>
              <a:gd name="connsiteY14" fmla="*/ 800100 h 3429000"/>
              <a:gd name="connsiteX15" fmla="*/ 457200 w 5867400"/>
              <a:gd name="connsiteY15" fmla="*/ 857250 h 3429000"/>
              <a:gd name="connsiteX16" fmla="*/ 400050 w 5867400"/>
              <a:gd name="connsiteY16" fmla="*/ 876300 h 3429000"/>
              <a:gd name="connsiteX17" fmla="*/ 285750 w 5867400"/>
              <a:gd name="connsiteY17" fmla="*/ 952500 h 3429000"/>
              <a:gd name="connsiteX18" fmla="*/ 171450 w 5867400"/>
              <a:gd name="connsiteY18" fmla="*/ 1009650 h 3429000"/>
              <a:gd name="connsiteX19" fmla="*/ 133350 w 5867400"/>
              <a:gd name="connsiteY19" fmla="*/ 1066800 h 3429000"/>
              <a:gd name="connsiteX20" fmla="*/ 38100 w 5867400"/>
              <a:gd name="connsiteY20" fmla="*/ 1181100 h 3429000"/>
              <a:gd name="connsiteX21" fmla="*/ 0 w 5867400"/>
              <a:gd name="connsiteY21" fmla="*/ 1295400 h 3429000"/>
              <a:gd name="connsiteX22" fmla="*/ 38100 w 5867400"/>
              <a:gd name="connsiteY22" fmla="*/ 1600200 h 3429000"/>
              <a:gd name="connsiteX23" fmla="*/ 114300 w 5867400"/>
              <a:gd name="connsiteY23" fmla="*/ 1714500 h 3429000"/>
              <a:gd name="connsiteX24" fmla="*/ 228600 w 5867400"/>
              <a:gd name="connsiteY24" fmla="*/ 1885950 h 3429000"/>
              <a:gd name="connsiteX25" fmla="*/ 266700 w 5867400"/>
              <a:gd name="connsiteY25" fmla="*/ 1943100 h 3429000"/>
              <a:gd name="connsiteX26" fmla="*/ 304800 w 5867400"/>
              <a:gd name="connsiteY26" fmla="*/ 2000250 h 3429000"/>
              <a:gd name="connsiteX27" fmla="*/ 419100 w 5867400"/>
              <a:gd name="connsiteY27" fmla="*/ 2114550 h 3429000"/>
              <a:gd name="connsiteX28" fmla="*/ 533400 w 5867400"/>
              <a:gd name="connsiteY28" fmla="*/ 2190750 h 3429000"/>
              <a:gd name="connsiteX29" fmla="*/ 647700 w 5867400"/>
              <a:gd name="connsiteY29" fmla="*/ 2286000 h 3429000"/>
              <a:gd name="connsiteX30" fmla="*/ 800100 w 5867400"/>
              <a:gd name="connsiteY30" fmla="*/ 2419350 h 3429000"/>
              <a:gd name="connsiteX31" fmla="*/ 914400 w 5867400"/>
              <a:gd name="connsiteY31" fmla="*/ 2533650 h 3429000"/>
              <a:gd name="connsiteX32" fmla="*/ 1028700 w 5867400"/>
              <a:gd name="connsiteY32" fmla="*/ 2609850 h 3429000"/>
              <a:gd name="connsiteX33" fmla="*/ 1066800 w 5867400"/>
              <a:gd name="connsiteY33" fmla="*/ 2667000 h 3429000"/>
              <a:gd name="connsiteX34" fmla="*/ 1181100 w 5867400"/>
              <a:gd name="connsiteY34" fmla="*/ 2781300 h 3429000"/>
              <a:gd name="connsiteX35" fmla="*/ 1257300 w 5867400"/>
              <a:gd name="connsiteY35" fmla="*/ 2895600 h 3429000"/>
              <a:gd name="connsiteX36" fmla="*/ 1428750 w 5867400"/>
              <a:gd name="connsiteY36" fmla="*/ 3086100 h 3429000"/>
              <a:gd name="connsiteX37" fmla="*/ 1543050 w 5867400"/>
              <a:gd name="connsiteY37" fmla="*/ 3162300 h 3429000"/>
              <a:gd name="connsiteX38" fmla="*/ 1600200 w 5867400"/>
              <a:gd name="connsiteY38" fmla="*/ 3200400 h 3429000"/>
              <a:gd name="connsiteX39" fmla="*/ 1657350 w 5867400"/>
              <a:gd name="connsiteY39" fmla="*/ 3257550 h 3429000"/>
              <a:gd name="connsiteX40" fmla="*/ 1771650 w 5867400"/>
              <a:gd name="connsiteY40" fmla="*/ 3314700 h 3429000"/>
              <a:gd name="connsiteX41" fmla="*/ 1885950 w 5867400"/>
              <a:gd name="connsiteY41" fmla="*/ 3390900 h 3429000"/>
              <a:gd name="connsiteX42" fmla="*/ 2000250 w 5867400"/>
              <a:gd name="connsiteY42" fmla="*/ 3429000 h 3429000"/>
              <a:gd name="connsiteX43" fmla="*/ 2362200 w 5867400"/>
              <a:gd name="connsiteY43" fmla="*/ 3390900 h 3429000"/>
              <a:gd name="connsiteX44" fmla="*/ 2419350 w 5867400"/>
              <a:gd name="connsiteY44" fmla="*/ 3371850 h 3429000"/>
              <a:gd name="connsiteX45" fmla="*/ 2533650 w 5867400"/>
              <a:gd name="connsiteY45" fmla="*/ 3295650 h 3429000"/>
              <a:gd name="connsiteX46" fmla="*/ 2590800 w 5867400"/>
              <a:gd name="connsiteY46" fmla="*/ 3257550 h 3429000"/>
              <a:gd name="connsiteX47" fmla="*/ 2647950 w 5867400"/>
              <a:gd name="connsiteY47" fmla="*/ 3200400 h 3429000"/>
              <a:gd name="connsiteX48" fmla="*/ 2705100 w 5867400"/>
              <a:gd name="connsiteY48" fmla="*/ 3162300 h 3429000"/>
              <a:gd name="connsiteX49" fmla="*/ 2762250 w 5867400"/>
              <a:gd name="connsiteY49" fmla="*/ 3105150 h 3429000"/>
              <a:gd name="connsiteX50" fmla="*/ 2838450 w 5867400"/>
              <a:gd name="connsiteY50" fmla="*/ 3048000 h 3429000"/>
              <a:gd name="connsiteX51" fmla="*/ 2895600 w 5867400"/>
              <a:gd name="connsiteY51" fmla="*/ 2990850 h 3429000"/>
              <a:gd name="connsiteX52" fmla="*/ 2952750 w 5867400"/>
              <a:gd name="connsiteY52" fmla="*/ 2952750 h 3429000"/>
              <a:gd name="connsiteX53" fmla="*/ 3009900 w 5867400"/>
              <a:gd name="connsiteY53" fmla="*/ 2895600 h 3429000"/>
              <a:gd name="connsiteX54" fmla="*/ 3105150 w 5867400"/>
              <a:gd name="connsiteY54" fmla="*/ 2838450 h 3429000"/>
              <a:gd name="connsiteX55" fmla="*/ 3257550 w 5867400"/>
              <a:gd name="connsiteY55" fmla="*/ 2705100 h 3429000"/>
              <a:gd name="connsiteX56" fmla="*/ 3486150 w 5867400"/>
              <a:gd name="connsiteY56" fmla="*/ 2514600 h 3429000"/>
              <a:gd name="connsiteX57" fmla="*/ 3695700 w 5867400"/>
              <a:gd name="connsiteY57" fmla="*/ 2381250 h 3429000"/>
              <a:gd name="connsiteX58" fmla="*/ 3752850 w 5867400"/>
              <a:gd name="connsiteY58" fmla="*/ 2343150 h 3429000"/>
              <a:gd name="connsiteX59" fmla="*/ 3810000 w 5867400"/>
              <a:gd name="connsiteY59" fmla="*/ 2305050 h 3429000"/>
              <a:gd name="connsiteX60" fmla="*/ 3981450 w 5867400"/>
              <a:gd name="connsiteY60" fmla="*/ 2171700 h 3429000"/>
              <a:gd name="connsiteX61" fmla="*/ 4038600 w 5867400"/>
              <a:gd name="connsiteY61" fmla="*/ 2133600 h 3429000"/>
              <a:gd name="connsiteX62" fmla="*/ 4114800 w 5867400"/>
              <a:gd name="connsiteY62" fmla="*/ 2095500 h 3429000"/>
              <a:gd name="connsiteX63" fmla="*/ 4229100 w 5867400"/>
              <a:gd name="connsiteY63" fmla="*/ 2057400 h 3429000"/>
              <a:gd name="connsiteX64" fmla="*/ 4343400 w 5867400"/>
              <a:gd name="connsiteY64" fmla="*/ 1981200 h 3429000"/>
              <a:gd name="connsiteX65" fmla="*/ 4400550 w 5867400"/>
              <a:gd name="connsiteY65" fmla="*/ 1962150 h 3429000"/>
              <a:gd name="connsiteX66" fmla="*/ 4457700 w 5867400"/>
              <a:gd name="connsiteY66" fmla="*/ 1924050 h 3429000"/>
              <a:gd name="connsiteX67" fmla="*/ 4572000 w 5867400"/>
              <a:gd name="connsiteY67" fmla="*/ 1885950 h 3429000"/>
              <a:gd name="connsiteX68" fmla="*/ 4686300 w 5867400"/>
              <a:gd name="connsiteY68" fmla="*/ 1828800 h 3429000"/>
              <a:gd name="connsiteX69" fmla="*/ 4743450 w 5867400"/>
              <a:gd name="connsiteY69" fmla="*/ 1790700 h 3429000"/>
              <a:gd name="connsiteX70" fmla="*/ 4895850 w 5867400"/>
              <a:gd name="connsiteY70" fmla="*/ 1714500 h 3429000"/>
              <a:gd name="connsiteX71" fmla="*/ 5010150 w 5867400"/>
              <a:gd name="connsiteY71" fmla="*/ 1657350 h 3429000"/>
              <a:gd name="connsiteX72" fmla="*/ 5200650 w 5867400"/>
              <a:gd name="connsiteY72" fmla="*/ 1485900 h 3429000"/>
              <a:gd name="connsiteX73" fmla="*/ 5257800 w 5867400"/>
              <a:gd name="connsiteY73" fmla="*/ 1428750 h 3429000"/>
              <a:gd name="connsiteX74" fmla="*/ 5295900 w 5867400"/>
              <a:gd name="connsiteY74" fmla="*/ 1371600 h 3429000"/>
              <a:gd name="connsiteX75" fmla="*/ 5353050 w 5867400"/>
              <a:gd name="connsiteY75" fmla="*/ 1333500 h 3429000"/>
              <a:gd name="connsiteX76" fmla="*/ 5467350 w 5867400"/>
              <a:gd name="connsiteY76" fmla="*/ 1219200 h 3429000"/>
              <a:gd name="connsiteX77" fmla="*/ 5543550 w 5867400"/>
              <a:gd name="connsiteY77" fmla="*/ 1162050 h 3429000"/>
              <a:gd name="connsiteX78" fmla="*/ 5581650 w 5867400"/>
              <a:gd name="connsiteY78" fmla="*/ 1104900 h 3429000"/>
              <a:gd name="connsiteX79" fmla="*/ 5638800 w 5867400"/>
              <a:gd name="connsiteY79" fmla="*/ 1047750 h 3429000"/>
              <a:gd name="connsiteX80" fmla="*/ 5753100 w 5867400"/>
              <a:gd name="connsiteY80" fmla="*/ 876300 h 3429000"/>
              <a:gd name="connsiteX81" fmla="*/ 5772150 w 5867400"/>
              <a:gd name="connsiteY81" fmla="*/ 800100 h 3429000"/>
              <a:gd name="connsiteX82" fmla="*/ 5829300 w 5867400"/>
              <a:gd name="connsiteY82" fmla="*/ 647700 h 3429000"/>
              <a:gd name="connsiteX83" fmla="*/ 5848350 w 5867400"/>
              <a:gd name="connsiteY83" fmla="*/ 533400 h 3429000"/>
              <a:gd name="connsiteX84" fmla="*/ 5867400 w 5867400"/>
              <a:gd name="connsiteY84" fmla="*/ 457200 h 3429000"/>
              <a:gd name="connsiteX85" fmla="*/ 5829300 w 5867400"/>
              <a:gd name="connsiteY85" fmla="*/ 266700 h 3429000"/>
              <a:gd name="connsiteX86" fmla="*/ 5791200 w 5867400"/>
              <a:gd name="connsiteY86" fmla="*/ 209550 h 3429000"/>
              <a:gd name="connsiteX87" fmla="*/ 5734050 w 5867400"/>
              <a:gd name="connsiteY87" fmla="*/ 171450 h 3429000"/>
              <a:gd name="connsiteX88" fmla="*/ 5619750 w 5867400"/>
              <a:gd name="connsiteY88" fmla="*/ 76200 h 3429000"/>
              <a:gd name="connsiteX89" fmla="*/ 5448300 w 5867400"/>
              <a:gd name="connsiteY89" fmla="*/ 19050 h 3429000"/>
              <a:gd name="connsiteX90" fmla="*/ 5391150 w 5867400"/>
              <a:gd name="connsiteY90" fmla="*/ 0 h 3429000"/>
              <a:gd name="connsiteX91" fmla="*/ 5048250 w 5867400"/>
              <a:gd name="connsiteY91" fmla="*/ 19050 h 3429000"/>
              <a:gd name="connsiteX92" fmla="*/ 4933950 w 5867400"/>
              <a:gd name="connsiteY92" fmla="*/ 57150 h 3429000"/>
              <a:gd name="connsiteX93" fmla="*/ 4876800 w 5867400"/>
              <a:gd name="connsiteY93" fmla="*/ 114300 h 3429000"/>
              <a:gd name="connsiteX94" fmla="*/ 4895850 w 5867400"/>
              <a:gd name="connsiteY94" fmla="*/ 95250 h 3429000"/>
              <a:gd name="connsiteX95" fmla="*/ 4933950 w 5867400"/>
              <a:gd name="connsiteY95" fmla="*/ 114300 h 3429000"/>
              <a:gd name="connsiteX96" fmla="*/ 4972050 w 5867400"/>
              <a:gd name="connsiteY96" fmla="*/ 762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5867400" h="3429000">
                <a:moveTo>
                  <a:pt x="4972050" y="76200"/>
                </a:moveTo>
                <a:lnTo>
                  <a:pt x="4972050" y="76200"/>
                </a:lnTo>
                <a:cubicBezTo>
                  <a:pt x="4781550" y="184150"/>
                  <a:pt x="4598240" y="305912"/>
                  <a:pt x="4400550" y="400050"/>
                </a:cubicBezTo>
                <a:cubicBezTo>
                  <a:pt x="4282017" y="456494"/>
                  <a:pt x="4202994" y="440502"/>
                  <a:pt x="4095750" y="476250"/>
                </a:cubicBezTo>
                <a:cubicBezTo>
                  <a:pt x="4057650" y="488950"/>
                  <a:pt x="4014866" y="492073"/>
                  <a:pt x="3981450" y="514350"/>
                </a:cubicBezTo>
                <a:cubicBezTo>
                  <a:pt x="3962400" y="527050"/>
                  <a:pt x="3945817" y="544626"/>
                  <a:pt x="3924300" y="552450"/>
                </a:cubicBezTo>
                <a:cubicBezTo>
                  <a:pt x="3875089" y="570345"/>
                  <a:pt x="3823247" y="580281"/>
                  <a:pt x="3771900" y="590550"/>
                </a:cubicBezTo>
                <a:cubicBezTo>
                  <a:pt x="3740150" y="596900"/>
                  <a:pt x="3708703" y="605021"/>
                  <a:pt x="3676650" y="609600"/>
                </a:cubicBezTo>
                <a:cubicBezTo>
                  <a:pt x="3473894" y="638565"/>
                  <a:pt x="3327268" y="637123"/>
                  <a:pt x="3105150" y="647700"/>
                </a:cubicBezTo>
                <a:cubicBezTo>
                  <a:pt x="3041650" y="654050"/>
                  <a:pt x="2977825" y="657725"/>
                  <a:pt x="2914650" y="666750"/>
                </a:cubicBezTo>
                <a:cubicBezTo>
                  <a:pt x="2724830" y="693867"/>
                  <a:pt x="2989483" y="691058"/>
                  <a:pt x="2686050" y="704850"/>
                </a:cubicBezTo>
                <a:cubicBezTo>
                  <a:pt x="2457598" y="715234"/>
                  <a:pt x="2228850" y="717550"/>
                  <a:pt x="2000250" y="723900"/>
                </a:cubicBezTo>
                <a:cubicBezTo>
                  <a:pt x="1917700" y="730250"/>
                  <a:pt x="1835266" y="738357"/>
                  <a:pt x="1752600" y="742950"/>
                </a:cubicBezTo>
                <a:cubicBezTo>
                  <a:pt x="734525" y="799510"/>
                  <a:pt x="1854389" y="726877"/>
                  <a:pt x="933450" y="781050"/>
                </a:cubicBezTo>
                <a:cubicBezTo>
                  <a:pt x="844477" y="786284"/>
                  <a:pt x="755650" y="793750"/>
                  <a:pt x="666750" y="800100"/>
                </a:cubicBezTo>
                <a:cubicBezTo>
                  <a:pt x="532119" y="827026"/>
                  <a:pt x="602217" y="808911"/>
                  <a:pt x="457200" y="857250"/>
                </a:cubicBezTo>
                <a:cubicBezTo>
                  <a:pt x="438150" y="863600"/>
                  <a:pt x="416758" y="865161"/>
                  <a:pt x="400050" y="876300"/>
                </a:cubicBezTo>
                <a:cubicBezTo>
                  <a:pt x="361950" y="901700"/>
                  <a:pt x="329191" y="938020"/>
                  <a:pt x="285750" y="952500"/>
                </a:cubicBezTo>
                <a:cubicBezTo>
                  <a:pt x="206880" y="978790"/>
                  <a:pt x="245308" y="960411"/>
                  <a:pt x="171450" y="1009650"/>
                </a:cubicBezTo>
                <a:cubicBezTo>
                  <a:pt x="158750" y="1028700"/>
                  <a:pt x="148007" y="1049211"/>
                  <a:pt x="133350" y="1066800"/>
                </a:cubicBezTo>
                <a:cubicBezTo>
                  <a:pt x="90625" y="1118070"/>
                  <a:pt x="65127" y="1120289"/>
                  <a:pt x="38100" y="1181100"/>
                </a:cubicBezTo>
                <a:cubicBezTo>
                  <a:pt x="21789" y="1217800"/>
                  <a:pt x="0" y="1295400"/>
                  <a:pt x="0" y="1295400"/>
                </a:cubicBezTo>
                <a:cubicBezTo>
                  <a:pt x="608" y="1303310"/>
                  <a:pt x="-2285" y="1527506"/>
                  <a:pt x="38100" y="1600200"/>
                </a:cubicBezTo>
                <a:cubicBezTo>
                  <a:pt x="60338" y="1640228"/>
                  <a:pt x="88900" y="1676400"/>
                  <a:pt x="114300" y="1714500"/>
                </a:cubicBezTo>
                <a:lnTo>
                  <a:pt x="228600" y="1885950"/>
                </a:lnTo>
                <a:lnTo>
                  <a:pt x="266700" y="1943100"/>
                </a:lnTo>
                <a:cubicBezTo>
                  <a:pt x="279400" y="1962150"/>
                  <a:pt x="288611" y="1984061"/>
                  <a:pt x="304800" y="2000250"/>
                </a:cubicBezTo>
                <a:cubicBezTo>
                  <a:pt x="342900" y="2038350"/>
                  <a:pt x="374268" y="2084662"/>
                  <a:pt x="419100" y="2114550"/>
                </a:cubicBezTo>
                <a:cubicBezTo>
                  <a:pt x="457200" y="2139950"/>
                  <a:pt x="501021" y="2158371"/>
                  <a:pt x="533400" y="2190750"/>
                </a:cubicBezTo>
                <a:cubicBezTo>
                  <a:pt x="606739" y="2264089"/>
                  <a:pt x="568134" y="2232956"/>
                  <a:pt x="647700" y="2286000"/>
                </a:cubicBezTo>
                <a:cubicBezTo>
                  <a:pt x="755650" y="2447925"/>
                  <a:pt x="577850" y="2197100"/>
                  <a:pt x="800100" y="2419350"/>
                </a:cubicBezTo>
                <a:cubicBezTo>
                  <a:pt x="838200" y="2457450"/>
                  <a:pt x="869568" y="2503762"/>
                  <a:pt x="914400" y="2533650"/>
                </a:cubicBezTo>
                <a:lnTo>
                  <a:pt x="1028700" y="2609850"/>
                </a:lnTo>
                <a:cubicBezTo>
                  <a:pt x="1041400" y="2628900"/>
                  <a:pt x="1051589" y="2649888"/>
                  <a:pt x="1066800" y="2667000"/>
                </a:cubicBezTo>
                <a:cubicBezTo>
                  <a:pt x="1102597" y="2707272"/>
                  <a:pt x="1151212" y="2736468"/>
                  <a:pt x="1181100" y="2781300"/>
                </a:cubicBezTo>
                <a:lnTo>
                  <a:pt x="1257300" y="2895600"/>
                </a:lnTo>
                <a:cubicBezTo>
                  <a:pt x="1308484" y="2972375"/>
                  <a:pt x="1339026" y="3026284"/>
                  <a:pt x="1428750" y="3086100"/>
                </a:cubicBezTo>
                <a:lnTo>
                  <a:pt x="1543050" y="3162300"/>
                </a:lnTo>
                <a:cubicBezTo>
                  <a:pt x="1562100" y="3175000"/>
                  <a:pt x="1584011" y="3184211"/>
                  <a:pt x="1600200" y="3200400"/>
                </a:cubicBezTo>
                <a:cubicBezTo>
                  <a:pt x="1619250" y="3219450"/>
                  <a:pt x="1636654" y="3240303"/>
                  <a:pt x="1657350" y="3257550"/>
                </a:cubicBezTo>
                <a:cubicBezTo>
                  <a:pt x="1758834" y="3342120"/>
                  <a:pt x="1668550" y="3257422"/>
                  <a:pt x="1771650" y="3314700"/>
                </a:cubicBezTo>
                <a:cubicBezTo>
                  <a:pt x="1811678" y="3336938"/>
                  <a:pt x="1842509" y="3376420"/>
                  <a:pt x="1885950" y="3390900"/>
                </a:cubicBezTo>
                <a:lnTo>
                  <a:pt x="2000250" y="3429000"/>
                </a:lnTo>
                <a:cubicBezTo>
                  <a:pt x="2211770" y="3414899"/>
                  <a:pt x="2220912" y="3431268"/>
                  <a:pt x="2362200" y="3390900"/>
                </a:cubicBezTo>
                <a:cubicBezTo>
                  <a:pt x="2381508" y="3385383"/>
                  <a:pt x="2401797" y="3381602"/>
                  <a:pt x="2419350" y="3371850"/>
                </a:cubicBezTo>
                <a:cubicBezTo>
                  <a:pt x="2459378" y="3349612"/>
                  <a:pt x="2495550" y="3321050"/>
                  <a:pt x="2533650" y="3295650"/>
                </a:cubicBezTo>
                <a:cubicBezTo>
                  <a:pt x="2552700" y="3282950"/>
                  <a:pt x="2574611" y="3273739"/>
                  <a:pt x="2590800" y="3257550"/>
                </a:cubicBezTo>
                <a:cubicBezTo>
                  <a:pt x="2609850" y="3238500"/>
                  <a:pt x="2627254" y="3217647"/>
                  <a:pt x="2647950" y="3200400"/>
                </a:cubicBezTo>
                <a:cubicBezTo>
                  <a:pt x="2665539" y="3185743"/>
                  <a:pt x="2687511" y="3176957"/>
                  <a:pt x="2705100" y="3162300"/>
                </a:cubicBezTo>
                <a:cubicBezTo>
                  <a:pt x="2725796" y="3145053"/>
                  <a:pt x="2741795" y="3122683"/>
                  <a:pt x="2762250" y="3105150"/>
                </a:cubicBezTo>
                <a:cubicBezTo>
                  <a:pt x="2786356" y="3084487"/>
                  <a:pt x="2814344" y="3068663"/>
                  <a:pt x="2838450" y="3048000"/>
                </a:cubicBezTo>
                <a:cubicBezTo>
                  <a:pt x="2858905" y="3030467"/>
                  <a:pt x="2874904" y="3008097"/>
                  <a:pt x="2895600" y="2990850"/>
                </a:cubicBezTo>
                <a:cubicBezTo>
                  <a:pt x="2913189" y="2976193"/>
                  <a:pt x="2935161" y="2967407"/>
                  <a:pt x="2952750" y="2952750"/>
                </a:cubicBezTo>
                <a:cubicBezTo>
                  <a:pt x="2973446" y="2935503"/>
                  <a:pt x="2988347" y="2911764"/>
                  <a:pt x="3009900" y="2895600"/>
                </a:cubicBezTo>
                <a:cubicBezTo>
                  <a:pt x="3039521" y="2873384"/>
                  <a:pt x="3073400" y="2857500"/>
                  <a:pt x="3105150" y="2838450"/>
                </a:cubicBezTo>
                <a:cubicBezTo>
                  <a:pt x="3213100" y="2676525"/>
                  <a:pt x="3035300" y="2927350"/>
                  <a:pt x="3257550" y="2705100"/>
                </a:cubicBezTo>
                <a:cubicBezTo>
                  <a:pt x="3334024" y="2628626"/>
                  <a:pt x="3379086" y="2578839"/>
                  <a:pt x="3486150" y="2514600"/>
                </a:cubicBezTo>
                <a:cubicBezTo>
                  <a:pt x="3620665" y="2433891"/>
                  <a:pt x="3550592" y="2477989"/>
                  <a:pt x="3695700" y="2381250"/>
                </a:cubicBezTo>
                <a:lnTo>
                  <a:pt x="3752850" y="2343150"/>
                </a:lnTo>
                <a:cubicBezTo>
                  <a:pt x="3771900" y="2330450"/>
                  <a:pt x="3793811" y="2321239"/>
                  <a:pt x="3810000" y="2305050"/>
                </a:cubicBezTo>
                <a:cubicBezTo>
                  <a:pt x="3899529" y="2215521"/>
                  <a:pt x="3844734" y="2262844"/>
                  <a:pt x="3981450" y="2171700"/>
                </a:cubicBezTo>
                <a:cubicBezTo>
                  <a:pt x="4000500" y="2159000"/>
                  <a:pt x="4018122" y="2143839"/>
                  <a:pt x="4038600" y="2133600"/>
                </a:cubicBezTo>
                <a:cubicBezTo>
                  <a:pt x="4064000" y="2120900"/>
                  <a:pt x="4088433" y="2106047"/>
                  <a:pt x="4114800" y="2095500"/>
                </a:cubicBezTo>
                <a:cubicBezTo>
                  <a:pt x="4152088" y="2080585"/>
                  <a:pt x="4195684" y="2079677"/>
                  <a:pt x="4229100" y="2057400"/>
                </a:cubicBezTo>
                <a:cubicBezTo>
                  <a:pt x="4267200" y="2032000"/>
                  <a:pt x="4299959" y="1995680"/>
                  <a:pt x="4343400" y="1981200"/>
                </a:cubicBezTo>
                <a:cubicBezTo>
                  <a:pt x="4362450" y="1974850"/>
                  <a:pt x="4382589" y="1971130"/>
                  <a:pt x="4400550" y="1962150"/>
                </a:cubicBezTo>
                <a:cubicBezTo>
                  <a:pt x="4421028" y="1951911"/>
                  <a:pt x="4436778" y="1933349"/>
                  <a:pt x="4457700" y="1924050"/>
                </a:cubicBezTo>
                <a:cubicBezTo>
                  <a:pt x="4494400" y="1907739"/>
                  <a:pt x="4538584" y="1908227"/>
                  <a:pt x="4572000" y="1885950"/>
                </a:cubicBezTo>
                <a:cubicBezTo>
                  <a:pt x="4735784" y="1776761"/>
                  <a:pt x="4528559" y="1907670"/>
                  <a:pt x="4686300" y="1828800"/>
                </a:cubicBezTo>
                <a:cubicBezTo>
                  <a:pt x="4706778" y="1818561"/>
                  <a:pt x="4723350" y="1801663"/>
                  <a:pt x="4743450" y="1790700"/>
                </a:cubicBezTo>
                <a:cubicBezTo>
                  <a:pt x="4793311" y="1763503"/>
                  <a:pt x="4848593" y="1746005"/>
                  <a:pt x="4895850" y="1714500"/>
                </a:cubicBezTo>
                <a:cubicBezTo>
                  <a:pt x="4969708" y="1665261"/>
                  <a:pt x="4931280" y="1683640"/>
                  <a:pt x="5010150" y="1657350"/>
                </a:cubicBezTo>
                <a:cubicBezTo>
                  <a:pt x="5129455" y="1567871"/>
                  <a:pt x="5063899" y="1622651"/>
                  <a:pt x="5200650" y="1485900"/>
                </a:cubicBezTo>
                <a:cubicBezTo>
                  <a:pt x="5219700" y="1466850"/>
                  <a:pt x="5242856" y="1451166"/>
                  <a:pt x="5257800" y="1428750"/>
                </a:cubicBezTo>
                <a:cubicBezTo>
                  <a:pt x="5270500" y="1409700"/>
                  <a:pt x="5279711" y="1387789"/>
                  <a:pt x="5295900" y="1371600"/>
                </a:cubicBezTo>
                <a:cubicBezTo>
                  <a:pt x="5312089" y="1355411"/>
                  <a:pt x="5335938" y="1348711"/>
                  <a:pt x="5353050" y="1333500"/>
                </a:cubicBezTo>
                <a:cubicBezTo>
                  <a:pt x="5393322" y="1297703"/>
                  <a:pt x="5424245" y="1251529"/>
                  <a:pt x="5467350" y="1219200"/>
                </a:cubicBezTo>
                <a:cubicBezTo>
                  <a:pt x="5492750" y="1200150"/>
                  <a:pt x="5521099" y="1184501"/>
                  <a:pt x="5543550" y="1162050"/>
                </a:cubicBezTo>
                <a:cubicBezTo>
                  <a:pt x="5559739" y="1145861"/>
                  <a:pt x="5566993" y="1122489"/>
                  <a:pt x="5581650" y="1104900"/>
                </a:cubicBezTo>
                <a:cubicBezTo>
                  <a:pt x="5598897" y="1084204"/>
                  <a:pt x="5621267" y="1068205"/>
                  <a:pt x="5638800" y="1047750"/>
                </a:cubicBezTo>
                <a:cubicBezTo>
                  <a:pt x="5691711" y="986021"/>
                  <a:pt x="5710467" y="947356"/>
                  <a:pt x="5753100" y="876300"/>
                </a:cubicBezTo>
                <a:cubicBezTo>
                  <a:pt x="5759450" y="850900"/>
                  <a:pt x="5763871" y="824938"/>
                  <a:pt x="5772150" y="800100"/>
                </a:cubicBezTo>
                <a:cubicBezTo>
                  <a:pt x="5782038" y="770437"/>
                  <a:pt x="5820383" y="687829"/>
                  <a:pt x="5829300" y="647700"/>
                </a:cubicBezTo>
                <a:cubicBezTo>
                  <a:pt x="5837679" y="609994"/>
                  <a:pt x="5840775" y="571275"/>
                  <a:pt x="5848350" y="533400"/>
                </a:cubicBezTo>
                <a:cubicBezTo>
                  <a:pt x="5853485" y="507727"/>
                  <a:pt x="5861050" y="482600"/>
                  <a:pt x="5867400" y="457200"/>
                </a:cubicBezTo>
                <a:cubicBezTo>
                  <a:pt x="5860380" y="408057"/>
                  <a:pt x="5855899" y="319898"/>
                  <a:pt x="5829300" y="266700"/>
                </a:cubicBezTo>
                <a:cubicBezTo>
                  <a:pt x="5819061" y="246222"/>
                  <a:pt x="5807389" y="225739"/>
                  <a:pt x="5791200" y="209550"/>
                </a:cubicBezTo>
                <a:cubicBezTo>
                  <a:pt x="5775011" y="193361"/>
                  <a:pt x="5751639" y="186107"/>
                  <a:pt x="5734050" y="171450"/>
                </a:cubicBezTo>
                <a:cubicBezTo>
                  <a:pt x="5682780" y="128725"/>
                  <a:pt x="5680561" y="103227"/>
                  <a:pt x="5619750" y="76200"/>
                </a:cubicBezTo>
                <a:lnTo>
                  <a:pt x="5448300" y="19050"/>
                </a:lnTo>
                <a:lnTo>
                  <a:pt x="5391150" y="0"/>
                </a:lnTo>
                <a:cubicBezTo>
                  <a:pt x="5276850" y="6350"/>
                  <a:pt x="5161842" y="4851"/>
                  <a:pt x="5048250" y="19050"/>
                </a:cubicBezTo>
                <a:cubicBezTo>
                  <a:pt x="5008399" y="24031"/>
                  <a:pt x="4933950" y="57150"/>
                  <a:pt x="4933950" y="57150"/>
                </a:cubicBezTo>
                <a:lnTo>
                  <a:pt x="4876800" y="114300"/>
                </a:lnTo>
                <a:lnTo>
                  <a:pt x="4895850" y="95250"/>
                </a:lnTo>
                <a:lnTo>
                  <a:pt x="4933950" y="114300"/>
                </a:lnTo>
                <a:lnTo>
                  <a:pt x="4972050" y="76200"/>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7" name="Rectangle 66">
            <a:extLst>
              <a:ext uri="{FF2B5EF4-FFF2-40B4-BE49-F238E27FC236}">
                <a16:creationId xmlns:a16="http://schemas.microsoft.com/office/drawing/2014/main" id="{F63C03E9-FBF2-4017-A36C-4511F55875B9}"/>
              </a:ext>
            </a:extLst>
          </p:cNvPr>
          <p:cNvSpPr/>
          <p:nvPr/>
        </p:nvSpPr>
        <p:spPr>
          <a:xfrm>
            <a:off x="2951607" y="8087270"/>
            <a:ext cx="431280" cy="50256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8" name="Rectangle 67">
            <a:extLst>
              <a:ext uri="{FF2B5EF4-FFF2-40B4-BE49-F238E27FC236}">
                <a16:creationId xmlns:a16="http://schemas.microsoft.com/office/drawing/2014/main" id="{BDE8070B-9E99-43A5-96FD-07A4B6EF3156}"/>
              </a:ext>
            </a:extLst>
          </p:cNvPr>
          <p:cNvSpPr/>
          <p:nvPr/>
        </p:nvSpPr>
        <p:spPr>
          <a:xfrm>
            <a:off x="5029365" y="10006240"/>
            <a:ext cx="431280" cy="50256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mc:AlternateContent xmlns:mc="http://schemas.openxmlformats.org/markup-compatibility/2006" xmlns:p14="http://schemas.microsoft.com/office/powerpoint/2010/main">
        <mc:Choice Requires="p14">
          <p:contentPart p14:bwMode="auto" r:id="rId25">
            <p14:nvContentPartPr>
              <p14:cNvPr id="85" name="Ink 84">
                <a:extLst>
                  <a:ext uri="{FF2B5EF4-FFF2-40B4-BE49-F238E27FC236}">
                    <a16:creationId xmlns:a16="http://schemas.microsoft.com/office/drawing/2014/main" id="{E26AF118-A533-4038-BEC5-F72F11B0C984}"/>
                  </a:ext>
                </a:extLst>
              </p14:cNvPr>
              <p14:cNvContentPartPr/>
              <p14:nvPr/>
            </p14:nvContentPartPr>
            <p14:xfrm>
              <a:off x="6576510" y="8677816"/>
              <a:ext cx="4430337" cy="2469201"/>
            </p14:xfrm>
          </p:contentPart>
        </mc:Choice>
        <mc:Fallback xmlns="">
          <p:pic>
            <p:nvPicPr>
              <p:cNvPr id="85" name="Ink 84">
                <a:extLst>
                  <a:ext uri="{FF2B5EF4-FFF2-40B4-BE49-F238E27FC236}">
                    <a16:creationId xmlns:a16="http://schemas.microsoft.com/office/drawing/2014/main" id="{E26AF118-A533-4038-BEC5-F72F11B0C984}"/>
                  </a:ext>
                </a:extLst>
              </p:cNvPr>
              <p:cNvPicPr/>
              <p:nvPr/>
            </p:nvPicPr>
            <p:blipFill>
              <a:blip r:embed="rId4"/>
              <a:stretch>
                <a:fillRect/>
              </a:stretch>
            </p:blipFill>
            <p:spPr>
              <a:xfrm>
                <a:off x="6567511" y="8669176"/>
                <a:ext cx="4447975" cy="2486841"/>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86" name="Ink 85">
                <a:extLst>
                  <a:ext uri="{FF2B5EF4-FFF2-40B4-BE49-F238E27FC236}">
                    <a16:creationId xmlns:a16="http://schemas.microsoft.com/office/drawing/2014/main" id="{153B0316-C5C6-4BDB-BBDB-0693A3F76680}"/>
                  </a:ext>
                </a:extLst>
              </p14:cNvPr>
              <p14:cNvContentPartPr/>
              <p14:nvPr/>
            </p14:nvContentPartPr>
            <p14:xfrm>
              <a:off x="9667750" y="10124320"/>
              <a:ext cx="503280" cy="408960"/>
            </p14:xfrm>
          </p:contentPart>
        </mc:Choice>
        <mc:Fallback xmlns="">
          <p:pic>
            <p:nvPicPr>
              <p:cNvPr id="86" name="Ink 85">
                <a:extLst>
                  <a:ext uri="{FF2B5EF4-FFF2-40B4-BE49-F238E27FC236}">
                    <a16:creationId xmlns:a16="http://schemas.microsoft.com/office/drawing/2014/main" id="{153B0316-C5C6-4BDB-BBDB-0693A3F76680}"/>
                  </a:ext>
                </a:extLst>
              </p:cNvPr>
              <p:cNvPicPr/>
              <p:nvPr/>
            </p:nvPicPr>
            <p:blipFill>
              <a:blip r:embed="rId6"/>
              <a:stretch>
                <a:fillRect/>
              </a:stretch>
            </p:blipFill>
            <p:spPr>
              <a:xfrm>
                <a:off x="9658750" y="10115320"/>
                <a:ext cx="520920" cy="4266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87" name="Ink 86">
                <a:extLst>
                  <a:ext uri="{FF2B5EF4-FFF2-40B4-BE49-F238E27FC236}">
                    <a16:creationId xmlns:a16="http://schemas.microsoft.com/office/drawing/2014/main" id="{22DBED15-EBB7-4558-862B-1C6E4EED0AFD}"/>
                  </a:ext>
                </a:extLst>
              </p14:cNvPr>
              <p14:cNvContentPartPr/>
              <p14:nvPr/>
            </p14:nvContentPartPr>
            <p14:xfrm>
              <a:off x="8940910" y="10357240"/>
              <a:ext cx="416520" cy="455040"/>
            </p14:xfrm>
          </p:contentPart>
        </mc:Choice>
        <mc:Fallback xmlns="">
          <p:pic>
            <p:nvPicPr>
              <p:cNvPr id="87" name="Ink 86">
                <a:extLst>
                  <a:ext uri="{FF2B5EF4-FFF2-40B4-BE49-F238E27FC236}">
                    <a16:creationId xmlns:a16="http://schemas.microsoft.com/office/drawing/2014/main" id="{22DBED15-EBB7-4558-862B-1C6E4EED0AFD}"/>
                  </a:ext>
                </a:extLst>
              </p:cNvPr>
              <p:cNvPicPr/>
              <p:nvPr/>
            </p:nvPicPr>
            <p:blipFill>
              <a:blip r:embed="rId8"/>
              <a:stretch>
                <a:fillRect/>
              </a:stretch>
            </p:blipFill>
            <p:spPr>
              <a:xfrm>
                <a:off x="8932270" y="10348600"/>
                <a:ext cx="434160" cy="47268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88" name="Ink 87">
                <a:extLst>
                  <a:ext uri="{FF2B5EF4-FFF2-40B4-BE49-F238E27FC236}">
                    <a16:creationId xmlns:a16="http://schemas.microsoft.com/office/drawing/2014/main" id="{9714F3CC-C528-49BE-8DDB-FE57CC0B2A91}"/>
                  </a:ext>
                </a:extLst>
              </p14:cNvPr>
              <p14:cNvContentPartPr/>
              <p14:nvPr/>
            </p14:nvContentPartPr>
            <p14:xfrm>
              <a:off x="7350430" y="9889240"/>
              <a:ext cx="460080" cy="427680"/>
            </p14:xfrm>
          </p:contentPart>
        </mc:Choice>
        <mc:Fallback xmlns="">
          <p:pic>
            <p:nvPicPr>
              <p:cNvPr id="88" name="Ink 87">
                <a:extLst>
                  <a:ext uri="{FF2B5EF4-FFF2-40B4-BE49-F238E27FC236}">
                    <a16:creationId xmlns:a16="http://schemas.microsoft.com/office/drawing/2014/main" id="{9714F3CC-C528-49BE-8DDB-FE57CC0B2A91}"/>
                  </a:ext>
                </a:extLst>
              </p:cNvPr>
              <p:cNvPicPr/>
              <p:nvPr/>
            </p:nvPicPr>
            <p:blipFill>
              <a:blip r:embed="rId10"/>
              <a:stretch>
                <a:fillRect/>
              </a:stretch>
            </p:blipFill>
            <p:spPr>
              <a:xfrm>
                <a:off x="7341430" y="9880593"/>
                <a:ext cx="477720" cy="445335"/>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89" name="Ink 88">
                <a:extLst>
                  <a:ext uri="{FF2B5EF4-FFF2-40B4-BE49-F238E27FC236}">
                    <a16:creationId xmlns:a16="http://schemas.microsoft.com/office/drawing/2014/main" id="{1FFD0172-A7E7-473D-9758-1DBC06CC8E65}"/>
                  </a:ext>
                </a:extLst>
              </p14:cNvPr>
              <p14:cNvContentPartPr/>
              <p14:nvPr/>
            </p14:nvContentPartPr>
            <p14:xfrm>
              <a:off x="7759390" y="8815720"/>
              <a:ext cx="2188080" cy="502560"/>
            </p14:xfrm>
          </p:contentPart>
        </mc:Choice>
        <mc:Fallback xmlns="">
          <p:pic>
            <p:nvPicPr>
              <p:cNvPr id="89" name="Ink 88">
                <a:extLst>
                  <a:ext uri="{FF2B5EF4-FFF2-40B4-BE49-F238E27FC236}">
                    <a16:creationId xmlns:a16="http://schemas.microsoft.com/office/drawing/2014/main" id="{1FFD0172-A7E7-473D-9758-1DBC06CC8E65}"/>
                  </a:ext>
                </a:extLst>
              </p:cNvPr>
              <p:cNvPicPr/>
              <p:nvPr/>
            </p:nvPicPr>
            <p:blipFill>
              <a:blip r:embed="rId12"/>
              <a:stretch>
                <a:fillRect/>
              </a:stretch>
            </p:blipFill>
            <p:spPr>
              <a:xfrm>
                <a:off x="7750750" y="8806726"/>
                <a:ext cx="2205720" cy="520187"/>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90" name="Ink 89">
                <a:extLst>
                  <a:ext uri="{FF2B5EF4-FFF2-40B4-BE49-F238E27FC236}">
                    <a16:creationId xmlns:a16="http://schemas.microsoft.com/office/drawing/2014/main" id="{0BBC7C03-7E69-476B-B791-04E1B0CF05C4}"/>
                  </a:ext>
                </a:extLst>
              </p14:cNvPr>
              <p14:cNvContentPartPr/>
              <p14:nvPr/>
            </p14:nvContentPartPr>
            <p14:xfrm>
              <a:off x="8233150" y="9830200"/>
              <a:ext cx="431280" cy="352080"/>
            </p14:xfrm>
          </p:contentPart>
        </mc:Choice>
        <mc:Fallback xmlns="">
          <p:pic>
            <p:nvPicPr>
              <p:cNvPr id="90" name="Ink 89">
                <a:extLst>
                  <a:ext uri="{FF2B5EF4-FFF2-40B4-BE49-F238E27FC236}">
                    <a16:creationId xmlns:a16="http://schemas.microsoft.com/office/drawing/2014/main" id="{0BBC7C03-7E69-476B-B791-04E1B0CF05C4}"/>
                  </a:ext>
                </a:extLst>
              </p:cNvPr>
              <p:cNvPicPr/>
              <p:nvPr/>
            </p:nvPicPr>
            <p:blipFill>
              <a:blip r:embed="rId14"/>
              <a:stretch>
                <a:fillRect/>
              </a:stretch>
            </p:blipFill>
            <p:spPr>
              <a:xfrm>
                <a:off x="8224150" y="9821560"/>
                <a:ext cx="448920" cy="36972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91" name="Ink 90">
                <a:extLst>
                  <a:ext uri="{FF2B5EF4-FFF2-40B4-BE49-F238E27FC236}">
                    <a16:creationId xmlns:a16="http://schemas.microsoft.com/office/drawing/2014/main" id="{106C16B0-8833-475A-8F50-E99B4E9BC102}"/>
                  </a:ext>
                </a:extLst>
              </p14:cNvPr>
              <p14:cNvContentPartPr/>
              <p14:nvPr/>
            </p14:nvContentPartPr>
            <p14:xfrm>
              <a:off x="7340377" y="7824884"/>
              <a:ext cx="2695680" cy="1094040"/>
            </p14:xfrm>
          </p:contentPart>
        </mc:Choice>
        <mc:Fallback xmlns="">
          <p:pic>
            <p:nvPicPr>
              <p:cNvPr id="91" name="Ink 90">
                <a:extLst>
                  <a:ext uri="{FF2B5EF4-FFF2-40B4-BE49-F238E27FC236}">
                    <a16:creationId xmlns:a16="http://schemas.microsoft.com/office/drawing/2014/main" id="{106C16B0-8833-475A-8F50-E99B4E9BC102}"/>
                  </a:ext>
                </a:extLst>
              </p:cNvPr>
              <p:cNvPicPr/>
              <p:nvPr/>
            </p:nvPicPr>
            <p:blipFill>
              <a:blip r:embed="rId18"/>
              <a:stretch>
                <a:fillRect/>
              </a:stretch>
            </p:blipFill>
            <p:spPr>
              <a:xfrm>
                <a:off x="7331736" y="7816244"/>
                <a:ext cx="2713322" cy="111168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92" name="Ink 91">
                <a:extLst>
                  <a:ext uri="{FF2B5EF4-FFF2-40B4-BE49-F238E27FC236}">
                    <a16:creationId xmlns:a16="http://schemas.microsoft.com/office/drawing/2014/main" id="{78A70685-3AA1-4856-866C-CD73AF628F31}"/>
                  </a:ext>
                </a:extLst>
              </p14:cNvPr>
              <p14:cNvContentPartPr/>
              <p14:nvPr/>
            </p14:nvContentPartPr>
            <p14:xfrm>
              <a:off x="9676417" y="9475124"/>
              <a:ext cx="282240" cy="188640"/>
            </p14:xfrm>
          </p:contentPart>
        </mc:Choice>
        <mc:Fallback xmlns="">
          <p:pic>
            <p:nvPicPr>
              <p:cNvPr id="92" name="Ink 91">
                <a:extLst>
                  <a:ext uri="{FF2B5EF4-FFF2-40B4-BE49-F238E27FC236}">
                    <a16:creationId xmlns:a16="http://schemas.microsoft.com/office/drawing/2014/main" id="{78A70685-3AA1-4856-866C-CD73AF628F31}"/>
                  </a:ext>
                </a:extLst>
              </p:cNvPr>
              <p:cNvPicPr/>
              <p:nvPr/>
            </p:nvPicPr>
            <p:blipFill>
              <a:blip r:embed="rId20"/>
              <a:stretch>
                <a:fillRect/>
              </a:stretch>
            </p:blipFill>
            <p:spPr>
              <a:xfrm>
                <a:off x="9667777" y="9466484"/>
                <a:ext cx="299880" cy="2062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93" name="Ink 92">
                <a:extLst>
                  <a:ext uri="{FF2B5EF4-FFF2-40B4-BE49-F238E27FC236}">
                    <a16:creationId xmlns:a16="http://schemas.microsoft.com/office/drawing/2014/main" id="{AEDF87C3-D171-4CDD-8B6A-9C5CC26E5A82}"/>
                  </a:ext>
                </a:extLst>
              </p14:cNvPr>
              <p14:cNvContentPartPr/>
              <p14:nvPr/>
            </p14:nvContentPartPr>
            <p14:xfrm>
              <a:off x="6599137" y="11023484"/>
              <a:ext cx="823680" cy="736920"/>
            </p14:xfrm>
          </p:contentPart>
        </mc:Choice>
        <mc:Fallback xmlns="">
          <p:pic>
            <p:nvPicPr>
              <p:cNvPr id="93" name="Ink 92">
                <a:extLst>
                  <a:ext uri="{FF2B5EF4-FFF2-40B4-BE49-F238E27FC236}">
                    <a16:creationId xmlns:a16="http://schemas.microsoft.com/office/drawing/2014/main" id="{AEDF87C3-D171-4CDD-8B6A-9C5CC26E5A82}"/>
                  </a:ext>
                </a:extLst>
              </p:cNvPr>
              <p:cNvPicPr/>
              <p:nvPr/>
            </p:nvPicPr>
            <p:blipFill>
              <a:blip r:embed="rId22"/>
              <a:stretch>
                <a:fillRect/>
              </a:stretch>
            </p:blipFill>
            <p:spPr>
              <a:xfrm>
                <a:off x="6590137" y="11014844"/>
                <a:ext cx="841320" cy="7545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94" name="Ink 93">
                <a:extLst>
                  <a:ext uri="{FF2B5EF4-FFF2-40B4-BE49-F238E27FC236}">
                    <a16:creationId xmlns:a16="http://schemas.microsoft.com/office/drawing/2014/main" id="{386F59AB-B940-4FD5-8092-AF522D3774CC}"/>
                  </a:ext>
                </a:extLst>
              </p14:cNvPr>
              <p14:cNvContentPartPr/>
              <p14:nvPr/>
            </p14:nvContentPartPr>
            <p14:xfrm>
              <a:off x="7367017" y="10904324"/>
              <a:ext cx="226440" cy="95760"/>
            </p14:xfrm>
          </p:contentPart>
        </mc:Choice>
        <mc:Fallback xmlns="">
          <p:pic>
            <p:nvPicPr>
              <p:cNvPr id="94" name="Ink 93">
                <a:extLst>
                  <a:ext uri="{FF2B5EF4-FFF2-40B4-BE49-F238E27FC236}">
                    <a16:creationId xmlns:a16="http://schemas.microsoft.com/office/drawing/2014/main" id="{386F59AB-B940-4FD5-8092-AF522D3774CC}"/>
                  </a:ext>
                </a:extLst>
              </p:cNvPr>
              <p:cNvPicPr/>
              <p:nvPr/>
            </p:nvPicPr>
            <p:blipFill>
              <a:blip r:embed="rId24"/>
              <a:stretch>
                <a:fillRect/>
              </a:stretch>
            </p:blipFill>
            <p:spPr>
              <a:xfrm>
                <a:off x="7358017" y="10895684"/>
                <a:ext cx="244080" cy="113400"/>
              </a:xfrm>
              <a:prstGeom prst="rect">
                <a:avLst/>
              </a:prstGeom>
            </p:spPr>
          </p:pic>
        </mc:Fallback>
      </mc:AlternateContent>
    </p:spTree>
    <p:extLst>
      <p:ext uri="{BB962C8B-B14F-4D97-AF65-F5344CB8AC3E}">
        <p14:creationId xmlns:p14="http://schemas.microsoft.com/office/powerpoint/2010/main" val="1885973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9302C2-5522-4374-B3EF-E57BC266EBC3}"/>
              </a:ext>
            </a:extLst>
          </p:cNvPr>
          <p:cNvSpPr>
            <a:spLocks noGrp="1"/>
          </p:cNvSpPr>
          <p:nvPr>
            <p:ph idx="1"/>
          </p:nvPr>
        </p:nvSpPr>
        <p:spPr>
          <a:xfrm>
            <a:off x="676275" y="2383156"/>
            <a:ext cx="10753725" cy="8763861"/>
          </a:xfrm>
        </p:spPr>
        <p:txBody>
          <a:bodyPr/>
          <a:lstStyle/>
          <a:p>
            <a:pPr marL="0" indent="0">
              <a:buNone/>
            </a:pPr>
            <a:r>
              <a:rPr lang="nl-NL" b="1" dirty="0">
                <a:solidFill>
                  <a:schemeClr val="accent1"/>
                </a:solidFill>
                <a:latin typeface="Abadi MT Pro Extra Bold" panose="020B0902020104020204" pitchFamily="34" charset="0"/>
              </a:rPr>
              <a:t>Check if the ecosystem is sufficient and sustainable</a:t>
            </a:r>
            <a:endParaRPr lang="nl-NL" dirty="0"/>
          </a:p>
          <a:p>
            <a:pPr marL="0" indent="0">
              <a:buNone/>
            </a:pPr>
            <a:r>
              <a:rPr lang="nl-NL" dirty="0"/>
              <a:t>Are </a:t>
            </a:r>
            <a:r>
              <a:rPr lang="nl-NL"/>
              <a:t>all lab </a:t>
            </a:r>
            <a:r>
              <a:rPr lang="nl-NL" dirty="0"/>
              <a:t>partners benefiting in the current system?</a:t>
            </a:r>
          </a:p>
          <a:p>
            <a:pPr marL="0" indent="0">
              <a:buNone/>
            </a:pPr>
            <a:r>
              <a:rPr lang="nl-NL" dirty="0"/>
              <a:t>Can we together realize our vision?</a:t>
            </a:r>
          </a:p>
          <a:p>
            <a:pPr marL="0" indent="0">
              <a:buNone/>
            </a:pPr>
            <a:r>
              <a:rPr lang="nl-NL" dirty="0"/>
              <a:t>Do we have the data required?</a:t>
            </a:r>
          </a:p>
          <a:p>
            <a:pPr marL="0" indent="0">
              <a:buNone/>
            </a:pPr>
            <a:r>
              <a:rPr lang="nl-NL" dirty="0"/>
              <a:t>Do we have the capability to scale up successful interventions?</a:t>
            </a:r>
          </a:p>
          <a:p>
            <a:endParaRPr lang="nl-NL" dirty="0"/>
          </a:p>
          <a:p>
            <a:pPr marL="0" indent="0">
              <a:buNone/>
            </a:pPr>
            <a:r>
              <a:rPr lang="nl-NL" i="1" dirty="0"/>
              <a:t>Check on those criteria and improve the stakeholder map if required</a:t>
            </a:r>
            <a:endParaRPr lang="en-NL" i="1" dirty="0"/>
          </a:p>
        </p:txBody>
      </p:sp>
      <p:sp>
        <p:nvSpPr>
          <p:cNvPr id="2" name="Slide Number Placeholder 1">
            <a:extLst>
              <a:ext uri="{FF2B5EF4-FFF2-40B4-BE49-F238E27FC236}">
                <a16:creationId xmlns:a16="http://schemas.microsoft.com/office/drawing/2014/main" id="{B847E246-739E-4B27-A00E-5DB42AC9850F}"/>
              </a:ext>
            </a:extLst>
          </p:cNvPr>
          <p:cNvSpPr>
            <a:spLocks noGrp="1"/>
          </p:cNvSpPr>
          <p:nvPr>
            <p:ph type="sldNum" sz="quarter" idx="12"/>
          </p:nvPr>
        </p:nvSpPr>
        <p:spPr/>
        <p:txBody>
          <a:bodyPr/>
          <a:lstStyle/>
          <a:p>
            <a:fld id="{ED29C026-1046-4BD6-B8CA-464C91DF279B}" type="slidenum">
              <a:rPr lang="en-NL" smtClean="0"/>
              <a:t>26</a:t>
            </a:fld>
            <a:endParaRPr lang="en-NL"/>
          </a:p>
        </p:txBody>
      </p:sp>
      <p:grpSp>
        <p:nvGrpSpPr>
          <p:cNvPr id="18" name="Group 17">
            <a:extLst>
              <a:ext uri="{FF2B5EF4-FFF2-40B4-BE49-F238E27FC236}">
                <a16:creationId xmlns:a16="http://schemas.microsoft.com/office/drawing/2014/main" id="{5B41AEA4-192E-4D51-B21E-361F66C8D9F9}"/>
              </a:ext>
            </a:extLst>
          </p:cNvPr>
          <p:cNvGrpSpPr/>
          <p:nvPr/>
        </p:nvGrpSpPr>
        <p:grpSpPr>
          <a:xfrm>
            <a:off x="2014071" y="140945"/>
            <a:ext cx="8163858" cy="1159128"/>
            <a:chOff x="2894524" y="303911"/>
            <a:chExt cx="8163858" cy="1159128"/>
          </a:xfrm>
        </p:grpSpPr>
        <p:sp>
          <p:nvSpPr>
            <p:cNvPr id="5" name="Oval 4">
              <a:extLst>
                <a:ext uri="{FF2B5EF4-FFF2-40B4-BE49-F238E27FC236}">
                  <a16:creationId xmlns:a16="http://schemas.microsoft.com/office/drawing/2014/main" id="{7F7B2976-89E1-469D-BCC9-3F4208A0C135}"/>
                </a:ext>
              </a:extLst>
            </p:cNvPr>
            <p:cNvSpPr/>
            <p:nvPr/>
          </p:nvSpPr>
          <p:spPr>
            <a:xfrm>
              <a:off x="3529226"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A3A0B7D4-DE2F-4F93-8D8B-277AF670283E}"/>
                </a:ext>
              </a:extLst>
            </p:cNvPr>
            <p:cNvCxnSpPr>
              <a:cxnSpLocks/>
              <a:stCxn id="5" idx="6"/>
              <a:endCxn id="14" idx="1"/>
            </p:cNvCxnSpPr>
            <p:nvPr/>
          </p:nvCxnSpPr>
          <p:spPr>
            <a:xfrm flipV="1">
              <a:off x="3959532" y="1247884"/>
              <a:ext cx="6112736" cy="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CAF4E4B-121F-47F0-9B46-0A6847769D73}"/>
                </a:ext>
              </a:extLst>
            </p:cNvPr>
            <p:cNvSpPr/>
            <p:nvPr/>
          </p:nvSpPr>
          <p:spPr>
            <a:xfrm>
              <a:off x="5122314"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8" name="TextBox 7">
              <a:extLst>
                <a:ext uri="{FF2B5EF4-FFF2-40B4-BE49-F238E27FC236}">
                  <a16:creationId xmlns:a16="http://schemas.microsoft.com/office/drawing/2014/main" id="{DBC9A2E7-7643-46D5-8F8A-3D1EBB54F2CC}"/>
                </a:ext>
              </a:extLst>
            </p:cNvPr>
            <p:cNvSpPr txBox="1"/>
            <p:nvPr/>
          </p:nvSpPr>
          <p:spPr>
            <a:xfrm>
              <a:off x="2894524" y="303911"/>
              <a:ext cx="1699709" cy="646331"/>
            </a:xfrm>
            <a:prstGeom prst="rect">
              <a:avLst/>
            </a:prstGeom>
            <a:noFill/>
          </p:spPr>
          <p:txBody>
            <a:bodyPr wrap="square" rtlCol="0" anchor="b">
              <a:spAutoFit/>
            </a:bodyPr>
            <a:lstStyle/>
            <a:p>
              <a:pPr algn="ctr"/>
              <a:r>
                <a:rPr lang="nl-NL" dirty="0"/>
                <a:t>Identify</a:t>
              </a:r>
              <a:r>
                <a:rPr lang="nl-NL" dirty="0">
                  <a:solidFill>
                    <a:schemeClr val="accent1"/>
                  </a:solidFill>
                  <a:latin typeface="Abadi MT Pro Extra Bold" panose="020B0902020104020204" pitchFamily="34" charset="0"/>
                </a:rPr>
                <a:t> </a:t>
              </a:r>
              <a:r>
                <a:rPr lang="nl-NL" dirty="0"/>
                <a:t>stakeholders</a:t>
              </a:r>
              <a:endParaRPr lang="en-NL" dirty="0"/>
            </a:p>
          </p:txBody>
        </p:sp>
        <p:sp>
          <p:nvSpPr>
            <p:cNvPr id="9" name="TextBox 8">
              <a:extLst>
                <a:ext uri="{FF2B5EF4-FFF2-40B4-BE49-F238E27FC236}">
                  <a16:creationId xmlns:a16="http://schemas.microsoft.com/office/drawing/2014/main" id="{5A84422D-A0F5-40BF-8510-EF1CE461846F}"/>
                </a:ext>
              </a:extLst>
            </p:cNvPr>
            <p:cNvSpPr txBox="1"/>
            <p:nvPr/>
          </p:nvSpPr>
          <p:spPr>
            <a:xfrm>
              <a:off x="6002768" y="580910"/>
              <a:ext cx="1947370" cy="369332"/>
            </a:xfrm>
            <a:prstGeom prst="rect">
              <a:avLst/>
            </a:prstGeom>
            <a:noFill/>
          </p:spPr>
          <p:txBody>
            <a:bodyPr wrap="square" rtlCol="0" anchor="b">
              <a:spAutoFit/>
            </a:bodyPr>
            <a:lstStyle>
              <a:defPPr>
                <a:defRPr lang="en-US"/>
              </a:defPPr>
              <a:lvl1pPr algn="ctr"/>
            </a:lstStyle>
            <a:p>
              <a:r>
                <a:rPr lang="nl-NL" dirty="0"/>
                <a:t>Categorization</a:t>
              </a:r>
              <a:endParaRPr lang="en-NL" dirty="0"/>
            </a:p>
          </p:txBody>
        </p:sp>
        <p:sp>
          <p:nvSpPr>
            <p:cNvPr id="10" name="Oval 9">
              <a:extLst>
                <a:ext uri="{FF2B5EF4-FFF2-40B4-BE49-F238E27FC236}">
                  <a16:creationId xmlns:a16="http://schemas.microsoft.com/office/drawing/2014/main" id="{2E1245DC-3B8D-4D14-9701-67A6ED12816F}"/>
                </a:ext>
              </a:extLst>
            </p:cNvPr>
            <p:cNvSpPr/>
            <p:nvPr/>
          </p:nvSpPr>
          <p:spPr>
            <a:xfrm>
              <a:off x="6715402"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1" name="TextBox 10">
              <a:extLst>
                <a:ext uri="{FF2B5EF4-FFF2-40B4-BE49-F238E27FC236}">
                  <a16:creationId xmlns:a16="http://schemas.microsoft.com/office/drawing/2014/main" id="{995FB45D-D700-432A-BD06-067D25A15B9F}"/>
                </a:ext>
              </a:extLst>
            </p:cNvPr>
            <p:cNvSpPr txBox="1"/>
            <p:nvPr/>
          </p:nvSpPr>
          <p:spPr>
            <a:xfrm>
              <a:off x="7742635" y="580910"/>
              <a:ext cx="1699709" cy="369332"/>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Checklist</a:t>
              </a:r>
              <a:endParaRPr lang="en-NL" dirty="0">
                <a:solidFill>
                  <a:schemeClr val="accent1"/>
                </a:solidFill>
                <a:latin typeface="Abadi MT Pro Extra Bold" panose="020B0902020104020204" pitchFamily="34" charset="0"/>
              </a:endParaRPr>
            </a:p>
          </p:txBody>
        </p:sp>
        <p:sp>
          <p:nvSpPr>
            <p:cNvPr id="12" name="Oval 11">
              <a:extLst>
                <a:ext uri="{FF2B5EF4-FFF2-40B4-BE49-F238E27FC236}">
                  <a16:creationId xmlns:a16="http://schemas.microsoft.com/office/drawing/2014/main" id="{23CED552-CA14-4869-AA92-628828B66D53}"/>
                </a:ext>
              </a:extLst>
            </p:cNvPr>
            <p:cNvSpPr/>
            <p:nvPr/>
          </p:nvSpPr>
          <p:spPr>
            <a:xfrm>
              <a:off x="8323788" y="1032733"/>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4</a:t>
              </a:r>
              <a:endParaRPr lang="en-NL" dirty="0">
                <a:solidFill>
                  <a:schemeClr val="bg1"/>
                </a:solidFill>
                <a:latin typeface="Abadi MT Pro" panose="020B0502020104020204" pitchFamily="34" charset="0"/>
              </a:endParaRPr>
            </a:p>
          </p:txBody>
        </p:sp>
        <p:sp>
          <p:nvSpPr>
            <p:cNvPr id="13" name="TextBox 12">
              <a:extLst>
                <a:ext uri="{FF2B5EF4-FFF2-40B4-BE49-F238E27FC236}">
                  <a16:creationId xmlns:a16="http://schemas.microsoft.com/office/drawing/2014/main" id="{F3844CC2-9A7F-4256-BCAB-1A88476E7A3B}"/>
                </a:ext>
              </a:extLst>
            </p:cNvPr>
            <p:cNvSpPr txBox="1"/>
            <p:nvPr/>
          </p:nvSpPr>
          <p:spPr>
            <a:xfrm>
              <a:off x="4510561" y="303911"/>
              <a:ext cx="1699709" cy="646331"/>
            </a:xfrm>
            <a:prstGeom prst="rect">
              <a:avLst/>
            </a:prstGeom>
            <a:noFill/>
          </p:spPr>
          <p:txBody>
            <a:bodyPr wrap="square" rtlCol="0" anchor="b">
              <a:spAutoFit/>
            </a:bodyPr>
            <a:lstStyle/>
            <a:p>
              <a:pPr algn="ctr"/>
              <a:r>
                <a:rPr lang="nl-NL" dirty="0"/>
                <a:t>Draw</a:t>
              </a:r>
            </a:p>
            <a:p>
              <a:pPr algn="ctr"/>
              <a:r>
                <a:rPr lang="nl-NL" dirty="0"/>
                <a:t>Relations</a:t>
              </a:r>
              <a:endParaRPr lang="en-NL" dirty="0"/>
            </a:p>
          </p:txBody>
        </p:sp>
        <p:sp>
          <p:nvSpPr>
            <p:cNvPr id="14" name="Isosceles Triangle 13">
              <a:extLst>
                <a:ext uri="{FF2B5EF4-FFF2-40B4-BE49-F238E27FC236}">
                  <a16:creationId xmlns:a16="http://schemas.microsoft.com/office/drawing/2014/main" id="{5508696F-DC95-4F88-972B-0DD64654E902}"/>
                </a:ext>
              </a:extLst>
            </p:cNvPr>
            <p:cNvSpPr/>
            <p:nvPr/>
          </p:nvSpPr>
          <p:spPr>
            <a:xfrm>
              <a:off x="9947479" y="1032731"/>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5" name="TextBox 14">
              <a:extLst>
                <a:ext uri="{FF2B5EF4-FFF2-40B4-BE49-F238E27FC236}">
                  <a16:creationId xmlns:a16="http://schemas.microsoft.com/office/drawing/2014/main" id="{1C70654B-93C2-49BA-9691-4CBBFE11EBE9}"/>
                </a:ext>
              </a:extLst>
            </p:cNvPr>
            <p:cNvSpPr txBox="1"/>
            <p:nvPr/>
          </p:nvSpPr>
          <p:spPr>
            <a:xfrm>
              <a:off x="9358673" y="570152"/>
              <a:ext cx="1699709" cy="369332"/>
            </a:xfrm>
            <a:prstGeom prst="rect">
              <a:avLst/>
            </a:prstGeom>
            <a:noFill/>
          </p:spPr>
          <p:txBody>
            <a:bodyPr wrap="square" rtlCol="0">
              <a:spAutoFit/>
            </a:bodyPr>
            <a:lstStyle/>
            <a:p>
              <a:pPr algn="ctr"/>
              <a:r>
                <a:rPr lang="nl-NL" dirty="0"/>
                <a:t>Visualise</a:t>
              </a:r>
              <a:endParaRPr lang="en-NL" dirty="0"/>
            </a:p>
          </p:txBody>
        </p:sp>
      </p:grpSp>
      <p:sp>
        <p:nvSpPr>
          <p:cNvPr id="16" name="Rectangle 15">
            <a:extLst>
              <a:ext uri="{FF2B5EF4-FFF2-40B4-BE49-F238E27FC236}">
                <a16:creationId xmlns:a16="http://schemas.microsoft.com/office/drawing/2014/main" id="{6D9694D7-B7BB-42FB-A6B6-9F3552D3753E}"/>
              </a:ext>
            </a:extLst>
          </p:cNvPr>
          <p:cNvSpPr/>
          <p:nvPr/>
        </p:nvSpPr>
        <p:spPr>
          <a:xfrm>
            <a:off x="713849" y="1706339"/>
            <a:ext cx="2150076" cy="461665"/>
          </a:xfrm>
          <a:prstGeom prst="rect">
            <a:avLst/>
          </a:prstGeom>
        </p:spPr>
        <p:txBody>
          <a:bodyPr wrap="none">
            <a:spAutoFit/>
          </a:bodyPr>
          <a:lstStyle/>
          <a:p>
            <a:r>
              <a:rPr lang="nl-NL" sz="2400" dirty="0">
                <a:highlight>
                  <a:srgbClr val="C0C0C0"/>
                </a:highlight>
              </a:rPr>
              <a:t>Partner sheet 2</a:t>
            </a:r>
            <a:endParaRPr lang="en-NL" sz="2400" dirty="0">
              <a:highlight>
                <a:srgbClr val="C0C0C0"/>
              </a:highlight>
            </a:endParaRPr>
          </a:p>
        </p:txBody>
      </p:sp>
    </p:spTree>
    <p:extLst>
      <p:ext uri="{BB962C8B-B14F-4D97-AF65-F5344CB8AC3E}">
        <p14:creationId xmlns:p14="http://schemas.microsoft.com/office/powerpoint/2010/main" val="1136553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A1B589-8B15-4C2C-A02F-3FC3ED3DDE4E}"/>
              </a:ext>
            </a:extLst>
          </p:cNvPr>
          <p:cNvSpPr>
            <a:spLocks noGrp="1"/>
          </p:cNvSpPr>
          <p:nvPr>
            <p:ph idx="1"/>
          </p:nvPr>
        </p:nvSpPr>
        <p:spPr/>
        <p:txBody>
          <a:bodyPr/>
          <a:lstStyle/>
          <a:p>
            <a:pPr marL="0" indent="0">
              <a:buNone/>
            </a:pPr>
            <a:r>
              <a:rPr lang="nl-NL" b="1" dirty="0">
                <a:solidFill>
                  <a:schemeClr val="accent1"/>
                </a:solidFill>
                <a:latin typeface="Abadi MT Pro Extra Bold" panose="020B0902020104020204" pitchFamily="34" charset="0"/>
              </a:rPr>
              <a:t>From whiteboard to paper</a:t>
            </a:r>
            <a:endParaRPr lang="nl-NL" dirty="0"/>
          </a:p>
          <a:p>
            <a:pPr marL="0" indent="0">
              <a:buNone/>
            </a:pPr>
            <a:r>
              <a:rPr lang="nl-NL" dirty="0"/>
              <a:t>During the session: map the whiteboard version on paper in a neat way.</a:t>
            </a:r>
          </a:p>
          <a:p>
            <a:pPr marL="0" indent="0">
              <a:buNone/>
            </a:pPr>
            <a:r>
              <a:rPr lang="nl-NL" dirty="0"/>
              <a:t>For later use, make the paper version also digital </a:t>
            </a:r>
          </a:p>
        </p:txBody>
      </p:sp>
      <p:sp>
        <p:nvSpPr>
          <p:cNvPr id="2" name="Slide Number Placeholder 1">
            <a:extLst>
              <a:ext uri="{FF2B5EF4-FFF2-40B4-BE49-F238E27FC236}">
                <a16:creationId xmlns:a16="http://schemas.microsoft.com/office/drawing/2014/main" id="{E11987A4-463C-4662-A964-C8549F0C5312}"/>
              </a:ext>
            </a:extLst>
          </p:cNvPr>
          <p:cNvSpPr>
            <a:spLocks noGrp="1"/>
          </p:cNvSpPr>
          <p:nvPr>
            <p:ph type="sldNum" sz="quarter" idx="12"/>
          </p:nvPr>
        </p:nvSpPr>
        <p:spPr/>
        <p:txBody>
          <a:bodyPr/>
          <a:lstStyle/>
          <a:p>
            <a:fld id="{ED29C026-1046-4BD6-B8CA-464C91DF279B}" type="slidenum">
              <a:rPr lang="en-NL" smtClean="0"/>
              <a:t>27</a:t>
            </a:fld>
            <a:endParaRPr lang="en-NL"/>
          </a:p>
        </p:txBody>
      </p:sp>
      <p:grpSp>
        <p:nvGrpSpPr>
          <p:cNvPr id="4" name="Group 3">
            <a:extLst>
              <a:ext uri="{FF2B5EF4-FFF2-40B4-BE49-F238E27FC236}">
                <a16:creationId xmlns:a16="http://schemas.microsoft.com/office/drawing/2014/main" id="{418542CD-FEE3-4F7F-A362-C1C2618CB5F1}"/>
              </a:ext>
            </a:extLst>
          </p:cNvPr>
          <p:cNvGrpSpPr/>
          <p:nvPr/>
        </p:nvGrpSpPr>
        <p:grpSpPr>
          <a:xfrm>
            <a:off x="2014071" y="146290"/>
            <a:ext cx="8163858" cy="1159128"/>
            <a:chOff x="2894524" y="303911"/>
            <a:chExt cx="8163858" cy="1159128"/>
          </a:xfrm>
        </p:grpSpPr>
        <p:sp>
          <p:nvSpPr>
            <p:cNvPr id="5" name="Oval 4">
              <a:extLst>
                <a:ext uri="{FF2B5EF4-FFF2-40B4-BE49-F238E27FC236}">
                  <a16:creationId xmlns:a16="http://schemas.microsoft.com/office/drawing/2014/main" id="{DC3140B3-94A2-47D7-8912-D6B63B7376C7}"/>
                </a:ext>
              </a:extLst>
            </p:cNvPr>
            <p:cNvSpPr/>
            <p:nvPr/>
          </p:nvSpPr>
          <p:spPr>
            <a:xfrm>
              <a:off x="3529226"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6" name="Straight Connector 5">
              <a:extLst>
                <a:ext uri="{FF2B5EF4-FFF2-40B4-BE49-F238E27FC236}">
                  <a16:creationId xmlns:a16="http://schemas.microsoft.com/office/drawing/2014/main" id="{E850B29C-48E5-4793-9EB6-0BF6584DF3DC}"/>
                </a:ext>
              </a:extLst>
            </p:cNvPr>
            <p:cNvCxnSpPr>
              <a:cxnSpLocks/>
              <a:stCxn id="5" idx="6"/>
              <a:endCxn id="14" idx="1"/>
            </p:cNvCxnSpPr>
            <p:nvPr/>
          </p:nvCxnSpPr>
          <p:spPr>
            <a:xfrm flipV="1">
              <a:off x="3959532" y="1247884"/>
              <a:ext cx="6112736" cy="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0D39C112-28EB-448C-B7F8-1B4B9F0C27A9}"/>
                </a:ext>
              </a:extLst>
            </p:cNvPr>
            <p:cNvSpPr/>
            <p:nvPr/>
          </p:nvSpPr>
          <p:spPr>
            <a:xfrm>
              <a:off x="5122314"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8" name="TextBox 7">
              <a:extLst>
                <a:ext uri="{FF2B5EF4-FFF2-40B4-BE49-F238E27FC236}">
                  <a16:creationId xmlns:a16="http://schemas.microsoft.com/office/drawing/2014/main" id="{71F6EBA9-3184-4BC0-BFAB-1D8835BED56C}"/>
                </a:ext>
              </a:extLst>
            </p:cNvPr>
            <p:cNvSpPr txBox="1"/>
            <p:nvPr/>
          </p:nvSpPr>
          <p:spPr>
            <a:xfrm>
              <a:off x="2894524" y="303911"/>
              <a:ext cx="1699709" cy="646331"/>
            </a:xfrm>
            <a:prstGeom prst="rect">
              <a:avLst/>
            </a:prstGeom>
            <a:noFill/>
          </p:spPr>
          <p:txBody>
            <a:bodyPr wrap="square" rtlCol="0" anchor="b">
              <a:spAutoFit/>
            </a:bodyPr>
            <a:lstStyle/>
            <a:p>
              <a:pPr algn="ctr"/>
              <a:r>
                <a:rPr lang="nl-NL" dirty="0"/>
                <a:t>Identify</a:t>
              </a:r>
              <a:r>
                <a:rPr lang="nl-NL" dirty="0">
                  <a:solidFill>
                    <a:schemeClr val="accent1"/>
                  </a:solidFill>
                  <a:latin typeface="Abadi MT Pro Extra Bold" panose="020B0902020104020204" pitchFamily="34" charset="0"/>
                </a:rPr>
                <a:t> </a:t>
              </a:r>
              <a:r>
                <a:rPr lang="nl-NL" dirty="0"/>
                <a:t>stakeholders</a:t>
              </a:r>
              <a:endParaRPr lang="en-NL" dirty="0"/>
            </a:p>
          </p:txBody>
        </p:sp>
        <p:sp>
          <p:nvSpPr>
            <p:cNvPr id="9" name="TextBox 8">
              <a:extLst>
                <a:ext uri="{FF2B5EF4-FFF2-40B4-BE49-F238E27FC236}">
                  <a16:creationId xmlns:a16="http://schemas.microsoft.com/office/drawing/2014/main" id="{035B3ED0-487F-4FE8-B991-87752F15C35C}"/>
                </a:ext>
              </a:extLst>
            </p:cNvPr>
            <p:cNvSpPr txBox="1"/>
            <p:nvPr/>
          </p:nvSpPr>
          <p:spPr>
            <a:xfrm>
              <a:off x="6002768" y="580910"/>
              <a:ext cx="1947370" cy="369332"/>
            </a:xfrm>
            <a:prstGeom prst="rect">
              <a:avLst/>
            </a:prstGeom>
            <a:noFill/>
          </p:spPr>
          <p:txBody>
            <a:bodyPr wrap="square" rtlCol="0" anchor="b">
              <a:spAutoFit/>
            </a:bodyPr>
            <a:lstStyle>
              <a:defPPr>
                <a:defRPr lang="en-US"/>
              </a:defPPr>
              <a:lvl1pPr algn="ctr"/>
            </a:lstStyle>
            <a:p>
              <a:r>
                <a:rPr lang="nl-NL" dirty="0"/>
                <a:t>Categorization</a:t>
              </a:r>
              <a:endParaRPr lang="en-NL" dirty="0"/>
            </a:p>
          </p:txBody>
        </p:sp>
        <p:sp>
          <p:nvSpPr>
            <p:cNvPr id="10" name="Oval 9">
              <a:extLst>
                <a:ext uri="{FF2B5EF4-FFF2-40B4-BE49-F238E27FC236}">
                  <a16:creationId xmlns:a16="http://schemas.microsoft.com/office/drawing/2014/main" id="{57900ABE-2C8E-4019-AD87-663EACBA6725}"/>
                </a:ext>
              </a:extLst>
            </p:cNvPr>
            <p:cNvSpPr/>
            <p:nvPr/>
          </p:nvSpPr>
          <p:spPr>
            <a:xfrm>
              <a:off x="6715402"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1" name="TextBox 10">
              <a:extLst>
                <a:ext uri="{FF2B5EF4-FFF2-40B4-BE49-F238E27FC236}">
                  <a16:creationId xmlns:a16="http://schemas.microsoft.com/office/drawing/2014/main" id="{88E4DC48-80BE-4B39-86BE-F9239E8B389E}"/>
                </a:ext>
              </a:extLst>
            </p:cNvPr>
            <p:cNvSpPr txBox="1"/>
            <p:nvPr/>
          </p:nvSpPr>
          <p:spPr>
            <a:xfrm>
              <a:off x="7742635" y="580910"/>
              <a:ext cx="1699709" cy="369332"/>
            </a:xfrm>
            <a:prstGeom prst="rect">
              <a:avLst/>
            </a:prstGeom>
            <a:noFill/>
          </p:spPr>
          <p:txBody>
            <a:bodyPr wrap="square" rtlCol="0" anchor="b">
              <a:spAutoFit/>
            </a:bodyPr>
            <a:lstStyle/>
            <a:p>
              <a:pPr algn="ctr"/>
              <a:r>
                <a:rPr lang="nl-NL" dirty="0"/>
                <a:t>Checklist</a:t>
              </a:r>
              <a:endParaRPr lang="en-NL" dirty="0"/>
            </a:p>
          </p:txBody>
        </p:sp>
        <p:sp>
          <p:nvSpPr>
            <p:cNvPr id="12" name="Oval 11">
              <a:extLst>
                <a:ext uri="{FF2B5EF4-FFF2-40B4-BE49-F238E27FC236}">
                  <a16:creationId xmlns:a16="http://schemas.microsoft.com/office/drawing/2014/main" id="{66BFA39D-BFFA-4294-9E4B-F7F4DC986025}"/>
                </a:ext>
              </a:extLst>
            </p:cNvPr>
            <p:cNvSpPr/>
            <p:nvPr/>
          </p:nvSpPr>
          <p:spPr>
            <a:xfrm>
              <a:off x="8323788" y="1032733"/>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3" name="TextBox 12">
              <a:extLst>
                <a:ext uri="{FF2B5EF4-FFF2-40B4-BE49-F238E27FC236}">
                  <a16:creationId xmlns:a16="http://schemas.microsoft.com/office/drawing/2014/main" id="{7B5BF31E-ACEB-4732-9C61-B74B898C527A}"/>
                </a:ext>
              </a:extLst>
            </p:cNvPr>
            <p:cNvSpPr txBox="1"/>
            <p:nvPr/>
          </p:nvSpPr>
          <p:spPr>
            <a:xfrm>
              <a:off x="4510561" y="303911"/>
              <a:ext cx="1699709" cy="646331"/>
            </a:xfrm>
            <a:prstGeom prst="rect">
              <a:avLst/>
            </a:prstGeom>
            <a:noFill/>
          </p:spPr>
          <p:txBody>
            <a:bodyPr wrap="square" rtlCol="0" anchor="b">
              <a:spAutoFit/>
            </a:bodyPr>
            <a:lstStyle/>
            <a:p>
              <a:pPr algn="ctr"/>
              <a:r>
                <a:rPr lang="nl-NL" dirty="0"/>
                <a:t>Draw</a:t>
              </a:r>
            </a:p>
            <a:p>
              <a:pPr algn="ctr"/>
              <a:r>
                <a:rPr lang="nl-NL" dirty="0"/>
                <a:t>Relations</a:t>
              </a:r>
              <a:endParaRPr lang="en-NL" dirty="0"/>
            </a:p>
          </p:txBody>
        </p:sp>
        <p:sp>
          <p:nvSpPr>
            <p:cNvPr id="14" name="Isosceles Triangle 13">
              <a:extLst>
                <a:ext uri="{FF2B5EF4-FFF2-40B4-BE49-F238E27FC236}">
                  <a16:creationId xmlns:a16="http://schemas.microsoft.com/office/drawing/2014/main" id="{DF2BA445-8B7E-4A59-80FE-35F10233F61C}"/>
                </a:ext>
              </a:extLst>
            </p:cNvPr>
            <p:cNvSpPr/>
            <p:nvPr/>
          </p:nvSpPr>
          <p:spPr>
            <a:xfrm>
              <a:off x="9947479" y="1032731"/>
              <a:ext cx="499155" cy="430306"/>
            </a:xfrm>
            <a:prstGeom prst="triangl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bg1"/>
                  </a:solidFill>
                  <a:latin typeface="Abadi MT Pro" panose="020B0502020104020204" pitchFamily="34" charset="0"/>
                </a:rPr>
                <a:t>5</a:t>
              </a:r>
              <a:endParaRPr lang="en-NL" dirty="0">
                <a:solidFill>
                  <a:schemeClr val="bg1"/>
                </a:solidFill>
                <a:latin typeface="Abadi MT Pro" panose="020B0502020104020204" pitchFamily="34" charset="0"/>
              </a:endParaRPr>
            </a:p>
          </p:txBody>
        </p:sp>
        <p:sp>
          <p:nvSpPr>
            <p:cNvPr id="15" name="TextBox 14">
              <a:extLst>
                <a:ext uri="{FF2B5EF4-FFF2-40B4-BE49-F238E27FC236}">
                  <a16:creationId xmlns:a16="http://schemas.microsoft.com/office/drawing/2014/main" id="{9FE41F5E-2834-40A0-B35C-48932A37ACC0}"/>
                </a:ext>
              </a:extLst>
            </p:cNvPr>
            <p:cNvSpPr txBox="1"/>
            <p:nvPr/>
          </p:nvSpPr>
          <p:spPr>
            <a:xfrm>
              <a:off x="9358673" y="570152"/>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Visualise</a:t>
              </a:r>
              <a:endParaRPr lang="en-NL" dirty="0">
                <a:solidFill>
                  <a:schemeClr val="accent1"/>
                </a:solidFill>
                <a:latin typeface="Abadi MT Pro Extra Bold" panose="020B0902020104020204" pitchFamily="34" charset="0"/>
              </a:endParaRPr>
            </a:p>
          </p:txBody>
        </p:sp>
      </p:grpSp>
      <p:sp>
        <p:nvSpPr>
          <p:cNvPr id="16" name="Rectangle 15">
            <a:extLst>
              <a:ext uri="{FF2B5EF4-FFF2-40B4-BE49-F238E27FC236}">
                <a16:creationId xmlns:a16="http://schemas.microsoft.com/office/drawing/2014/main" id="{D7BCA663-0BF6-40A0-8FAB-3362F4476E30}"/>
              </a:ext>
            </a:extLst>
          </p:cNvPr>
          <p:cNvSpPr/>
          <p:nvPr/>
        </p:nvSpPr>
        <p:spPr>
          <a:xfrm>
            <a:off x="713849" y="1706339"/>
            <a:ext cx="2150076" cy="461665"/>
          </a:xfrm>
          <a:prstGeom prst="rect">
            <a:avLst/>
          </a:prstGeom>
        </p:spPr>
        <p:txBody>
          <a:bodyPr wrap="none">
            <a:spAutoFit/>
          </a:bodyPr>
          <a:lstStyle/>
          <a:p>
            <a:r>
              <a:rPr lang="nl-NL" sz="2400" dirty="0">
                <a:highlight>
                  <a:srgbClr val="C0C0C0"/>
                </a:highlight>
              </a:rPr>
              <a:t>Partner sheet 2</a:t>
            </a:r>
            <a:endParaRPr lang="en-NL" sz="2400" dirty="0">
              <a:highlight>
                <a:srgbClr val="C0C0C0"/>
              </a:highlight>
            </a:endParaRPr>
          </a:p>
        </p:txBody>
      </p:sp>
    </p:spTree>
    <p:extLst>
      <p:ext uri="{BB962C8B-B14F-4D97-AF65-F5344CB8AC3E}">
        <p14:creationId xmlns:p14="http://schemas.microsoft.com/office/powerpoint/2010/main" val="4203471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1B45-7AD4-433A-8D60-9FFE19829E3D}"/>
              </a:ext>
            </a:extLst>
          </p:cNvPr>
          <p:cNvSpPr>
            <a:spLocks noGrp="1"/>
          </p:cNvSpPr>
          <p:nvPr>
            <p:ph type="ctrTitle"/>
          </p:nvPr>
        </p:nvSpPr>
        <p:spPr>
          <a:xfrm>
            <a:off x="609601" y="5646177"/>
            <a:ext cx="10923638" cy="2308083"/>
          </a:xfrm>
        </p:spPr>
        <p:txBody>
          <a:bodyPr>
            <a:normAutofit fontScale="90000"/>
          </a:bodyPr>
          <a:lstStyle/>
          <a:p>
            <a:r>
              <a:rPr lang="nl-NL"/>
              <a:t>Tool 3.</a:t>
            </a:r>
            <a:br>
              <a:rPr lang="nl-NL"/>
            </a:br>
            <a:r>
              <a:rPr lang="nl-NL"/>
              <a:t>Set objectives</a:t>
            </a:r>
            <a:endParaRPr lang="en-NL"/>
          </a:p>
        </p:txBody>
      </p:sp>
      <p:sp>
        <p:nvSpPr>
          <p:cNvPr id="3" name="Subtitle 2">
            <a:extLst>
              <a:ext uri="{FF2B5EF4-FFF2-40B4-BE49-F238E27FC236}">
                <a16:creationId xmlns:a16="http://schemas.microsoft.com/office/drawing/2014/main" id="{9EB961DD-018E-4438-8C8D-C536BFDEDC6F}"/>
              </a:ext>
            </a:extLst>
          </p:cNvPr>
          <p:cNvSpPr>
            <a:spLocks noGrp="1"/>
          </p:cNvSpPr>
          <p:nvPr>
            <p:ph type="subTitle" idx="1"/>
          </p:nvPr>
        </p:nvSpPr>
        <p:spPr>
          <a:xfrm>
            <a:off x="609600" y="7954260"/>
            <a:ext cx="10923638" cy="936561"/>
          </a:xfrm>
        </p:spPr>
        <p:txBody>
          <a:bodyPr>
            <a:normAutofit fontScale="92500" lnSpcReduction="10000"/>
          </a:bodyPr>
          <a:lstStyle/>
          <a:p>
            <a:r>
              <a:rPr lang="nl-NL">
                <a:solidFill>
                  <a:srgbClr val="FFFFFF"/>
                </a:solidFill>
              </a:rPr>
              <a:t>5 steps to specify objectives and outcome measures</a:t>
            </a:r>
            <a:endParaRPr lang="en-NL">
              <a:solidFill>
                <a:srgbClr val="FFFFFF"/>
              </a:solidFill>
            </a:endParaRPr>
          </a:p>
        </p:txBody>
      </p:sp>
      <p:pic>
        <p:nvPicPr>
          <p:cNvPr id="5" name="Picture 4">
            <a:extLst>
              <a:ext uri="{FF2B5EF4-FFF2-40B4-BE49-F238E27FC236}">
                <a16:creationId xmlns:a16="http://schemas.microsoft.com/office/drawing/2014/main" id="{AFD4E808-C5D0-42D8-A3B7-95A3C7BAD8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460" y="3296455"/>
            <a:ext cx="1999009" cy="1993735"/>
          </a:xfrm>
          <a:prstGeom prst="rect">
            <a:avLst/>
          </a:prstGeom>
        </p:spPr>
      </p:pic>
    </p:spTree>
    <p:extLst>
      <p:ext uri="{BB962C8B-B14F-4D97-AF65-F5344CB8AC3E}">
        <p14:creationId xmlns:p14="http://schemas.microsoft.com/office/powerpoint/2010/main" val="2831143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358B-1152-4761-BAC1-55255462866A}"/>
              </a:ext>
            </a:extLst>
          </p:cNvPr>
          <p:cNvSpPr>
            <a:spLocks noGrp="1"/>
          </p:cNvSpPr>
          <p:nvPr>
            <p:ph type="title"/>
          </p:nvPr>
        </p:nvSpPr>
        <p:spPr/>
        <p:txBody>
          <a:bodyPr/>
          <a:lstStyle/>
          <a:p>
            <a:r>
              <a:rPr lang="nl-NL" dirty="0"/>
              <a:t>Preparation</a:t>
            </a:r>
            <a:endParaRPr lang="en-NL" dirty="0"/>
          </a:p>
        </p:txBody>
      </p:sp>
      <p:sp>
        <p:nvSpPr>
          <p:cNvPr id="3" name="Content Placeholder 2">
            <a:extLst>
              <a:ext uri="{FF2B5EF4-FFF2-40B4-BE49-F238E27FC236}">
                <a16:creationId xmlns:a16="http://schemas.microsoft.com/office/drawing/2014/main" id="{BB98A2F2-ACA6-48FD-B792-18B82CBA0450}"/>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Actions</a:t>
            </a:r>
          </a:p>
          <a:p>
            <a:pPr marL="0" indent="0">
              <a:buNone/>
            </a:pPr>
            <a:r>
              <a:rPr lang="nl-NL" dirty="0"/>
              <a:t>Prepare the dates and meetings, invite attendents are reserve a room with whiteboard/flipover and projector/screen </a:t>
            </a:r>
          </a:p>
          <a:p>
            <a:pPr marL="0" indent="0">
              <a:buNone/>
            </a:pPr>
            <a:r>
              <a:rPr lang="nl-NL" dirty="0"/>
              <a:t>Edit worksheet 2 in Photoshop/Indesign and include the outcomes of tool 1 in the placeholders of the work sheet. This also needs to be inserted in the main slidedeck.</a:t>
            </a:r>
          </a:p>
          <a:p>
            <a:pPr marL="0" indent="0">
              <a:buNone/>
            </a:pPr>
            <a:r>
              <a:rPr lang="nl-NL" b="1" dirty="0">
                <a:solidFill>
                  <a:schemeClr val="accent1"/>
                </a:solidFill>
                <a:latin typeface="Abadi MT Pro Extra Bold" panose="020B0902020104020204" pitchFamily="34" charset="0"/>
              </a:rPr>
              <a:t>Materials</a:t>
            </a:r>
          </a:p>
          <a:p>
            <a:pPr marL="0" indent="0">
              <a:buNone/>
            </a:pPr>
            <a:r>
              <a:rPr lang="nl-NL" dirty="0"/>
              <a:t>Print sheets on preferably A2 (Objectives sheet nr. 1, 2)</a:t>
            </a:r>
          </a:p>
          <a:p>
            <a:pPr marL="0" indent="0">
              <a:buNone/>
            </a:pPr>
            <a:r>
              <a:rPr lang="nl-NL" dirty="0"/>
              <a:t>Bring post its and pens in different colours </a:t>
            </a:r>
          </a:p>
          <a:p>
            <a:pPr marL="0" indent="0">
              <a:buNone/>
            </a:pPr>
            <a:endParaRPr lang="nl-NL" dirty="0"/>
          </a:p>
          <a:p>
            <a:pPr marL="0" indent="0">
              <a:buNone/>
            </a:pPr>
            <a:endParaRPr lang="en-NL" dirty="0"/>
          </a:p>
        </p:txBody>
      </p:sp>
      <p:sp>
        <p:nvSpPr>
          <p:cNvPr id="4" name="Slide Number Placeholder 3">
            <a:extLst>
              <a:ext uri="{FF2B5EF4-FFF2-40B4-BE49-F238E27FC236}">
                <a16:creationId xmlns:a16="http://schemas.microsoft.com/office/drawing/2014/main" id="{BE7AE4E8-449A-4C92-98E8-64F45FA66221}"/>
              </a:ext>
            </a:extLst>
          </p:cNvPr>
          <p:cNvSpPr>
            <a:spLocks noGrp="1"/>
          </p:cNvSpPr>
          <p:nvPr>
            <p:ph type="sldNum" sz="quarter" idx="12"/>
          </p:nvPr>
        </p:nvSpPr>
        <p:spPr/>
        <p:txBody>
          <a:bodyPr/>
          <a:lstStyle/>
          <a:p>
            <a:fld id="{ED29C026-1046-4BD6-B8CA-464C91DF279B}" type="slidenum">
              <a:rPr lang="en-NL" smtClean="0"/>
              <a:t>29</a:t>
            </a:fld>
            <a:endParaRPr lang="en-NL"/>
          </a:p>
        </p:txBody>
      </p:sp>
    </p:spTree>
    <p:extLst>
      <p:ext uri="{BB962C8B-B14F-4D97-AF65-F5344CB8AC3E}">
        <p14:creationId xmlns:p14="http://schemas.microsoft.com/office/powerpoint/2010/main" val="292801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CDD7B-C38C-4AC5-9710-3F95CDCB3749}"/>
              </a:ext>
            </a:extLst>
          </p:cNvPr>
          <p:cNvSpPr>
            <a:spLocks noGrp="1"/>
          </p:cNvSpPr>
          <p:nvPr>
            <p:ph type="title"/>
          </p:nvPr>
        </p:nvSpPr>
        <p:spPr/>
        <p:txBody>
          <a:bodyPr/>
          <a:lstStyle/>
          <a:p>
            <a:r>
              <a:rPr lang="nl-NL" dirty="0"/>
              <a:t>Facilitator role</a:t>
            </a:r>
            <a:endParaRPr lang="en-NL" dirty="0"/>
          </a:p>
        </p:txBody>
      </p:sp>
      <p:sp>
        <p:nvSpPr>
          <p:cNvPr id="7" name="Content Placeholder 6">
            <a:extLst>
              <a:ext uri="{FF2B5EF4-FFF2-40B4-BE49-F238E27FC236}">
                <a16:creationId xmlns:a16="http://schemas.microsoft.com/office/drawing/2014/main" id="{06A7AFC1-90F2-4DC2-883D-1A36AEBC20AD}"/>
              </a:ext>
            </a:extLst>
          </p:cNvPr>
          <p:cNvSpPr>
            <a:spLocks noGrp="1"/>
          </p:cNvSpPr>
          <p:nvPr>
            <p:ph idx="1"/>
          </p:nvPr>
        </p:nvSpPr>
        <p:spPr/>
        <p:txBody>
          <a:bodyPr/>
          <a:lstStyle/>
          <a:p>
            <a:pPr marL="0" indent="0">
              <a:buNone/>
            </a:pPr>
            <a:r>
              <a:rPr lang="nl-NL" dirty="0"/>
              <a:t>The facilitator has an important role in the use of this toolkit. This role is ideally executed by one person from Philips design that has the capabilities to facilitate co-creation session and visualize in Adobe programs.</a:t>
            </a:r>
          </a:p>
          <a:p>
            <a:pPr marL="0" indent="0">
              <a:buNone/>
            </a:pPr>
            <a:r>
              <a:rPr lang="nl-NL" dirty="0"/>
              <a:t>The role includes responsibilities before, during and after sessions.</a:t>
            </a:r>
          </a:p>
          <a:p>
            <a:pPr marL="0" indent="0">
              <a:buNone/>
            </a:pPr>
            <a:endParaRPr lang="nl-NL" dirty="0"/>
          </a:p>
          <a:p>
            <a:pPr marL="0" indent="0">
              <a:buNone/>
            </a:pPr>
            <a:r>
              <a:rPr lang="nl-NL" b="1" dirty="0">
                <a:solidFill>
                  <a:schemeClr val="accent1"/>
                </a:solidFill>
                <a:latin typeface="Abadi MT Pro Extra Bold" panose="020B0902020104020204" pitchFamily="34" charset="0"/>
              </a:rPr>
              <a:t>Before</a:t>
            </a:r>
          </a:p>
          <a:p>
            <a:pPr lvl="1">
              <a:buFont typeface="Arial" panose="020B0604020202020204" pitchFamily="34" charset="0"/>
              <a:buChar char="•"/>
            </a:pPr>
            <a:r>
              <a:rPr lang="nl-NL" dirty="0"/>
              <a:t>Prepare the materials</a:t>
            </a:r>
          </a:p>
          <a:p>
            <a:pPr lvl="1">
              <a:buFont typeface="Arial" panose="020B0604020202020204" pitchFamily="34" charset="0"/>
              <a:buChar char="•"/>
            </a:pPr>
            <a:r>
              <a:rPr lang="nl-NL" dirty="0"/>
              <a:t>Set-up meeting dates, invites and arrange location</a:t>
            </a:r>
          </a:p>
          <a:p>
            <a:pPr lvl="1">
              <a:buFont typeface="Arial" panose="020B0604020202020204" pitchFamily="34" charset="0"/>
              <a:buChar char="•"/>
            </a:pPr>
            <a:endParaRPr lang="nl-NL" dirty="0"/>
          </a:p>
          <a:p>
            <a:pPr marL="0" indent="0">
              <a:buNone/>
            </a:pPr>
            <a:r>
              <a:rPr lang="nl-NL" b="1" dirty="0">
                <a:solidFill>
                  <a:schemeClr val="accent1"/>
                </a:solidFill>
                <a:latin typeface="Abadi MT Pro Extra Bold" panose="020B0902020104020204" pitchFamily="34" charset="0"/>
              </a:rPr>
              <a:t>During</a:t>
            </a:r>
          </a:p>
          <a:p>
            <a:pPr lvl="1">
              <a:buFont typeface="Arial" panose="020B0604020202020204" pitchFamily="34" charset="0"/>
              <a:buChar char="•"/>
            </a:pPr>
            <a:r>
              <a:rPr lang="nl-NL" dirty="0"/>
              <a:t>Facilitate discussions and brainstorms</a:t>
            </a:r>
          </a:p>
          <a:p>
            <a:pPr lvl="1">
              <a:buFont typeface="Arial" panose="020B0604020202020204" pitchFamily="34" charset="0"/>
              <a:buChar char="•"/>
            </a:pPr>
            <a:r>
              <a:rPr lang="nl-NL" dirty="0"/>
              <a:t>Keep track of time</a:t>
            </a:r>
          </a:p>
          <a:p>
            <a:pPr marL="0" indent="0">
              <a:buNone/>
            </a:pPr>
            <a:endParaRPr lang="nl-NL" dirty="0"/>
          </a:p>
          <a:p>
            <a:pPr marL="0" indent="0">
              <a:buNone/>
            </a:pPr>
            <a:r>
              <a:rPr lang="nl-NL" b="1" dirty="0">
                <a:solidFill>
                  <a:schemeClr val="accent1"/>
                </a:solidFill>
                <a:latin typeface="Abadi MT Pro Extra Bold" panose="020B0902020104020204" pitchFamily="34" charset="0"/>
              </a:rPr>
              <a:t>After</a:t>
            </a:r>
          </a:p>
          <a:p>
            <a:pPr lvl="1">
              <a:buFont typeface="Arial" panose="020B0604020202020204" pitchFamily="34" charset="0"/>
              <a:buChar char="•"/>
            </a:pPr>
            <a:r>
              <a:rPr lang="nl-NL" dirty="0"/>
              <a:t>Organize created materials and document outcomes and decisions</a:t>
            </a:r>
          </a:p>
          <a:p>
            <a:pPr lvl="1">
              <a:buFont typeface="Arial" panose="020B0604020202020204" pitchFamily="34" charset="0"/>
              <a:buChar char="•"/>
            </a:pPr>
            <a:r>
              <a:rPr lang="nl-NL" dirty="0"/>
              <a:t>Visualize outcomes of sessions</a:t>
            </a:r>
            <a:endParaRPr lang="en-NL" b="1" dirty="0">
              <a:solidFill>
                <a:schemeClr val="accent1"/>
              </a:solidFill>
              <a:latin typeface="Abadi MT Pro Extra Bold" panose="020B0902020104020204" pitchFamily="34" charset="0"/>
            </a:endParaRPr>
          </a:p>
        </p:txBody>
      </p:sp>
      <p:sp>
        <p:nvSpPr>
          <p:cNvPr id="3" name="Slide Number Placeholder 2">
            <a:extLst>
              <a:ext uri="{FF2B5EF4-FFF2-40B4-BE49-F238E27FC236}">
                <a16:creationId xmlns:a16="http://schemas.microsoft.com/office/drawing/2014/main" id="{C919DC35-8E4B-47AD-9DA7-4CA157BF01F3}"/>
              </a:ext>
            </a:extLst>
          </p:cNvPr>
          <p:cNvSpPr>
            <a:spLocks noGrp="1"/>
          </p:cNvSpPr>
          <p:nvPr>
            <p:ph type="sldNum" sz="quarter" idx="12"/>
          </p:nvPr>
        </p:nvSpPr>
        <p:spPr/>
        <p:txBody>
          <a:bodyPr/>
          <a:lstStyle/>
          <a:p>
            <a:fld id="{ED29C026-1046-4BD6-B8CA-464C91DF279B}" type="slidenum">
              <a:rPr lang="en-NL" smtClean="0"/>
              <a:pPr/>
              <a:t>3</a:t>
            </a:fld>
            <a:endParaRPr lang="en-NL"/>
          </a:p>
        </p:txBody>
      </p:sp>
    </p:spTree>
    <p:extLst>
      <p:ext uri="{BB962C8B-B14F-4D97-AF65-F5344CB8AC3E}">
        <p14:creationId xmlns:p14="http://schemas.microsoft.com/office/powerpoint/2010/main" val="3729965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358B-1152-4761-BAC1-55255462866A}"/>
              </a:ext>
            </a:extLst>
          </p:cNvPr>
          <p:cNvSpPr>
            <a:spLocks noGrp="1"/>
          </p:cNvSpPr>
          <p:nvPr>
            <p:ph type="title"/>
          </p:nvPr>
        </p:nvSpPr>
        <p:spPr/>
        <p:txBody>
          <a:bodyPr/>
          <a:lstStyle/>
          <a:p>
            <a:r>
              <a:rPr lang="nl-NL" dirty="0"/>
              <a:t>During the meeting</a:t>
            </a:r>
            <a:endParaRPr lang="en-NL" dirty="0"/>
          </a:p>
        </p:txBody>
      </p:sp>
      <p:sp>
        <p:nvSpPr>
          <p:cNvPr id="3" name="Content Placeholder 2">
            <a:extLst>
              <a:ext uri="{FF2B5EF4-FFF2-40B4-BE49-F238E27FC236}">
                <a16:creationId xmlns:a16="http://schemas.microsoft.com/office/drawing/2014/main" id="{BB98A2F2-ACA6-48FD-B792-18B82CBA0450}"/>
              </a:ext>
            </a:extLst>
          </p:cNvPr>
          <p:cNvSpPr>
            <a:spLocks noGrp="1"/>
          </p:cNvSpPr>
          <p:nvPr>
            <p:ph idx="1"/>
          </p:nvPr>
        </p:nvSpPr>
        <p:spPr/>
        <p:txBody>
          <a:bodyPr/>
          <a:lstStyle/>
          <a:p>
            <a:r>
              <a:rPr lang="nl-NL" dirty="0"/>
              <a:t>Set-up all posters and the presentation in the room.</a:t>
            </a:r>
          </a:p>
          <a:p>
            <a:r>
              <a:rPr lang="nl-NL" dirty="0"/>
              <a:t>Explain the planning for this and for the next sessions (adapt and use the slide below). </a:t>
            </a:r>
          </a:p>
          <a:p>
            <a:endParaRPr lang="en-NL" dirty="0"/>
          </a:p>
        </p:txBody>
      </p:sp>
      <p:sp>
        <p:nvSpPr>
          <p:cNvPr id="4" name="Slide Number Placeholder 3">
            <a:extLst>
              <a:ext uri="{FF2B5EF4-FFF2-40B4-BE49-F238E27FC236}">
                <a16:creationId xmlns:a16="http://schemas.microsoft.com/office/drawing/2014/main" id="{BE7AE4E8-449A-4C92-98E8-64F45FA66221}"/>
              </a:ext>
            </a:extLst>
          </p:cNvPr>
          <p:cNvSpPr>
            <a:spLocks noGrp="1"/>
          </p:cNvSpPr>
          <p:nvPr>
            <p:ph type="sldNum" sz="quarter" idx="12"/>
          </p:nvPr>
        </p:nvSpPr>
        <p:spPr/>
        <p:txBody>
          <a:bodyPr/>
          <a:lstStyle/>
          <a:p>
            <a:fld id="{ED29C026-1046-4BD6-B8CA-464C91DF279B}" type="slidenum">
              <a:rPr lang="en-NL" smtClean="0"/>
              <a:t>30</a:t>
            </a:fld>
            <a:endParaRPr lang="en-NL"/>
          </a:p>
        </p:txBody>
      </p:sp>
      <p:sp>
        <p:nvSpPr>
          <p:cNvPr id="44" name="Rectangle 43">
            <a:extLst>
              <a:ext uri="{FF2B5EF4-FFF2-40B4-BE49-F238E27FC236}">
                <a16:creationId xmlns:a16="http://schemas.microsoft.com/office/drawing/2014/main" id="{77AA2E1E-5D8C-4592-B0CB-776A140306F8}"/>
              </a:ext>
            </a:extLst>
          </p:cNvPr>
          <p:cNvSpPr/>
          <p:nvPr/>
        </p:nvSpPr>
        <p:spPr>
          <a:xfrm>
            <a:off x="458604" y="5543550"/>
            <a:ext cx="11189067" cy="4820447"/>
          </a:xfrm>
          <a:prstGeom prst="rect">
            <a:avLst/>
          </a:prstGeom>
          <a:noFill/>
          <a:ln w="2857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NL"/>
          </a:p>
        </p:txBody>
      </p:sp>
      <p:sp>
        <p:nvSpPr>
          <p:cNvPr id="20" name="Rectangle 19">
            <a:extLst>
              <a:ext uri="{FF2B5EF4-FFF2-40B4-BE49-F238E27FC236}">
                <a16:creationId xmlns:a16="http://schemas.microsoft.com/office/drawing/2014/main" id="{3A92ACBD-F08F-4BCE-B498-100F36E2156F}"/>
              </a:ext>
            </a:extLst>
          </p:cNvPr>
          <p:cNvSpPr/>
          <p:nvPr/>
        </p:nvSpPr>
        <p:spPr>
          <a:xfrm>
            <a:off x="2099132" y="6030844"/>
            <a:ext cx="6402952" cy="23559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nl-NL" sz="2400" b="1" dirty="0"/>
              <a:t>Session 1</a:t>
            </a:r>
          </a:p>
        </p:txBody>
      </p:sp>
      <p:sp>
        <p:nvSpPr>
          <p:cNvPr id="21" name="Oval 20">
            <a:extLst>
              <a:ext uri="{FF2B5EF4-FFF2-40B4-BE49-F238E27FC236}">
                <a16:creationId xmlns:a16="http://schemas.microsoft.com/office/drawing/2014/main" id="{9A4AB8B0-0E3C-49EA-AFB2-A920D6170F37}"/>
              </a:ext>
            </a:extLst>
          </p:cNvPr>
          <p:cNvSpPr/>
          <p:nvPr/>
        </p:nvSpPr>
        <p:spPr>
          <a:xfrm>
            <a:off x="2733834" y="683766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22" name="Straight Connector 21">
            <a:extLst>
              <a:ext uri="{FF2B5EF4-FFF2-40B4-BE49-F238E27FC236}">
                <a16:creationId xmlns:a16="http://schemas.microsoft.com/office/drawing/2014/main" id="{B65B461E-C5DD-4C6D-93C3-42E09815C06C}"/>
              </a:ext>
            </a:extLst>
          </p:cNvPr>
          <p:cNvCxnSpPr>
            <a:cxnSpLocks/>
            <a:stCxn id="21" idx="6"/>
            <a:endCxn id="46" idx="1"/>
          </p:cNvCxnSpPr>
          <p:nvPr/>
        </p:nvCxnSpPr>
        <p:spPr>
          <a:xfrm>
            <a:off x="3164140" y="7052819"/>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E125B3C6-06AC-463E-8A04-723CC9BCB44A}"/>
              </a:ext>
            </a:extLst>
          </p:cNvPr>
          <p:cNvSpPr/>
          <p:nvPr/>
        </p:nvSpPr>
        <p:spPr>
          <a:xfrm>
            <a:off x="4326922" y="683766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24" name="TextBox 23">
            <a:extLst>
              <a:ext uri="{FF2B5EF4-FFF2-40B4-BE49-F238E27FC236}">
                <a16:creationId xmlns:a16="http://schemas.microsoft.com/office/drawing/2014/main" id="{6E0E309F-FC06-49F4-A8F2-C2E442D712B6}"/>
              </a:ext>
            </a:extLst>
          </p:cNvPr>
          <p:cNvSpPr txBox="1"/>
          <p:nvPr/>
        </p:nvSpPr>
        <p:spPr>
          <a:xfrm>
            <a:off x="2099132" y="6385843"/>
            <a:ext cx="1699709" cy="369332"/>
          </a:xfrm>
          <a:prstGeom prst="rect">
            <a:avLst/>
          </a:prstGeom>
          <a:noFill/>
        </p:spPr>
        <p:txBody>
          <a:bodyPr wrap="square" rtlCol="0" anchor="b">
            <a:spAutoFit/>
          </a:bodyPr>
          <a:lstStyle/>
          <a:p>
            <a:pPr algn="ctr"/>
            <a:r>
              <a:rPr lang="nl-NL" dirty="0"/>
              <a:t>Inspire</a:t>
            </a:r>
            <a:endParaRPr lang="en-NL" dirty="0"/>
          </a:p>
        </p:txBody>
      </p:sp>
      <p:sp>
        <p:nvSpPr>
          <p:cNvPr id="25" name="TextBox 24">
            <a:extLst>
              <a:ext uri="{FF2B5EF4-FFF2-40B4-BE49-F238E27FC236}">
                <a16:creationId xmlns:a16="http://schemas.microsoft.com/office/drawing/2014/main" id="{BDCB8F31-A7B2-4956-A4E6-195854A6AB3F}"/>
              </a:ext>
            </a:extLst>
          </p:cNvPr>
          <p:cNvSpPr txBox="1"/>
          <p:nvPr/>
        </p:nvSpPr>
        <p:spPr>
          <a:xfrm>
            <a:off x="5331206" y="6108844"/>
            <a:ext cx="1699709" cy="646331"/>
          </a:xfrm>
          <a:prstGeom prst="rect">
            <a:avLst/>
          </a:prstGeom>
          <a:noFill/>
        </p:spPr>
        <p:txBody>
          <a:bodyPr wrap="square" rtlCol="0" anchor="b">
            <a:spAutoFit/>
          </a:bodyPr>
          <a:lstStyle/>
          <a:p>
            <a:pPr algn="ctr"/>
            <a:r>
              <a:rPr lang="nl-NL" dirty="0"/>
              <a:t>Outcome</a:t>
            </a:r>
          </a:p>
          <a:p>
            <a:pPr algn="ctr"/>
            <a:r>
              <a:rPr lang="nl-NL" dirty="0"/>
              <a:t>measures</a:t>
            </a:r>
            <a:endParaRPr lang="en-NL" dirty="0"/>
          </a:p>
        </p:txBody>
      </p:sp>
      <p:sp>
        <p:nvSpPr>
          <p:cNvPr id="26" name="Oval 25">
            <a:extLst>
              <a:ext uri="{FF2B5EF4-FFF2-40B4-BE49-F238E27FC236}">
                <a16:creationId xmlns:a16="http://schemas.microsoft.com/office/drawing/2014/main" id="{194B45B9-9B21-4D3C-9C91-44EB18CDD2CE}"/>
              </a:ext>
            </a:extLst>
          </p:cNvPr>
          <p:cNvSpPr/>
          <p:nvPr/>
        </p:nvSpPr>
        <p:spPr>
          <a:xfrm>
            <a:off x="5920010" y="683766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27" name="TextBox 26">
            <a:extLst>
              <a:ext uri="{FF2B5EF4-FFF2-40B4-BE49-F238E27FC236}">
                <a16:creationId xmlns:a16="http://schemas.microsoft.com/office/drawing/2014/main" id="{20319825-8D82-48EC-9D22-45BB022FAFC0}"/>
              </a:ext>
            </a:extLst>
          </p:cNvPr>
          <p:cNvSpPr txBox="1"/>
          <p:nvPr/>
        </p:nvSpPr>
        <p:spPr>
          <a:xfrm>
            <a:off x="6947243" y="6385843"/>
            <a:ext cx="1699709" cy="369332"/>
          </a:xfrm>
          <a:prstGeom prst="rect">
            <a:avLst/>
          </a:prstGeom>
          <a:noFill/>
        </p:spPr>
        <p:txBody>
          <a:bodyPr wrap="square" rtlCol="0" anchor="b">
            <a:spAutoFit/>
          </a:bodyPr>
          <a:lstStyle/>
          <a:p>
            <a:pPr algn="ctr"/>
            <a:r>
              <a:rPr lang="nl-NL" dirty="0"/>
              <a:t>Check</a:t>
            </a:r>
            <a:endParaRPr lang="en-NL" dirty="0"/>
          </a:p>
        </p:txBody>
      </p:sp>
      <p:sp>
        <p:nvSpPr>
          <p:cNvPr id="28" name="Rectangle 27">
            <a:extLst>
              <a:ext uri="{FF2B5EF4-FFF2-40B4-BE49-F238E27FC236}">
                <a16:creationId xmlns:a16="http://schemas.microsoft.com/office/drawing/2014/main" id="{42CD25E5-CB9A-464F-B063-3129D79829D3}"/>
              </a:ext>
            </a:extLst>
          </p:cNvPr>
          <p:cNvSpPr/>
          <p:nvPr/>
        </p:nvSpPr>
        <p:spPr>
          <a:xfrm>
            <a:off x="2099132" y="8650331"/>
            <a:ext cx="6402952" cy="1226372"/>
          </a:xfrm>
          <a:prstGeom prst="rect">
            <a:avLst/>
          </a:prstGeom>
          <a:solidFill>
            <a:schemeClr val="bg1">
              <a:lumMod val="95000"/>
            </a:schemeClr>
          </a:solidFill>
          <a:ln w="285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Date:</a:t>
            </a:r>
          </a:p>
          <a:p>
            <a:pPr algn="ctr"/>
            <a:r>
              <a:rPr lang="nl-NL" dirty="0">
                <a:solidFill>
                  <a:schemeClr val="tx1"/>
                </a:solidFill>
              </a:rPr>
              <a:t>Attendents: </a:t>
            </a:r>
            <a:endParaRPr lang="en-NL" dirty="0">
              <a:solidFill>
                <a:schemeClr val="tx1"/>
              </a:solidFill>
            </a:endParaRPr>
          </a:p>
        </p:txBody>
      </p:sp>
      <p:sp>
        <p:nvSpPr>
          <p:cNvPr id="29" name="Oval 28">
            <a:extLst>
              <a:ext uri="{FF2B5EF4-FFF2-40B4-BE49-F238E27FC236}">
                <a16:creationId xmlns:a16="http://schemas.microsoft.com/office/drawing/2014/main" id="{E106E7F9-2342-4268-80E7-C3DB5FACFE37}"/>
              </a:ext>
            </a:extLst>
          </p:cNvPr>
          <p:cNvSpPr/>
          <p:nvPr/>
        </p:nvSpPr>
        <p:spPr>
          <a:xfrm>
            <a:off x="7528396" y="683766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45" name="TextBox 44">
            <a:extLst>
              <a:ext uri="{FF2B5EF4-FFF2-40B4-BE49-F238E27FC236}">
                <a16:creationId xmlns:a16="http://schemas.microsoft.com/office/drawing/2014/main" id="{790EBCD2-358E-4B60-98F9-22E941C2E4B2}"/>
              </a:ext>
            </a:extLst>
          </p:cNvPr>
          <p:cNvSpPr txBox="1"/>
          <p:nvPr/>
        </p:nvSpPr>
        <p:spPr>
          <a:xfrm>
            <a:off x="3715169" y="6385843"/>
            <a:ext cx="1699709" cy="369332"/>
          </a:xfrm>
          <a:prstGeom prst="rect">
            <a:avLst/>
          </a:prstGeom>
          <a:noFill/>
        </p:spPr>
        <p:txBody>
          <a:bodyPr wrap="square" rtlCol="0" anchor="b">
            <a:spAutoFit/>
          </a:bodyPr>
          <a:lstStyle/>
          <a:p>
            <a:pPr algn="ctr"/>
            <a:r>
              <a:rPr lang="nl-NL" dirty="0"/>
              <a:t>Objectives</a:t>
            </a:r>
            <a:endParaRPr lang="en-NL" dirty="0"/>
          </a:p>
        </p:txBody>
      </p:sp>
      <p:sp>
        <p:nvSpPr>
          <p:cNvPr id="46" name="Isosceles Triangle 45">
            <a:extLst>
              <a:ext uri="{FF2B5EF4-FFF2-40B4-BE49-F238E27FC236}">
                <a16:creationId xmlns:a16="http://schemas.microsoft.com/office/drawing/2014/main" id="{8ACB0032-D244-4D88-B08D-37C42813D34F}"/>
              </a:ext>
            </a:extLst>
          </p:cNvPr>
          <p:cNvSpPr/>
          <p:nvPr/>
        </p:nvSpPr>
        <p:spPr>
          <a:xfrm>
            <a:off x="9152086" y="683766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47" name="TextBox 46">
            <a:extLst>
              <a:ext uri="{FF2B5EF4-FFF2-40B4-BE49-F238E27FC236}">
                <a16:creationId xmlns:a16="http://schemas.microsoft.com/office/drawing/2014/main" id="{FA2A89E9-3DAF-4240-8289-BD5586ACBE81}"/>
              </a:ext>
            </a:extLst>
          </p:cNvPr>
          <p:cNvSpPr txBox="1"/>
          <p:nvPr/>
        </p:nvSpPr>
        <p:spPr>
          <a:xfrm>
            <a:off x="8563280" y="6375087"/>
            <a:ext cx="1699709" cy="369332"/>
          </a:xfrm>
          <a:prstGeom prst="rect">
            <a:avLst/>
          </a:prstGeom>
          <a:noFill/>
        </p:spPr>
        <p:txBody>
          <a:bodyPr wrap="square" rtlCol="0">
            <a:spAutoFit/>
          </a:bodyPr>
          <a:lstStyle/>
          <a:p>
            <a:pPr algn="ctr"/>
            <a:r>
              <a:rPr lang="nl-NL" dirty="0"/>
              <a:t>Visualise</a:t>
            </a:r>
            <a:endParaRPr lang="en-NL" dirty="0"/>
          </a:p>
        </p:txBody>
      </p:sp>
    </p:spTree>
    <p:extLst>
      <p:ext uri="{BB962C8B-B14F-4D97-AF65-F5344CB8AC3E}">
        <p14:creationId xmlns:p14="http://schemas.microsoft.com/office/powerpoint/2010/main" val="30430809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288A40-64B5-424D-9FC2-B5FBF8BF7F1C}"/>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Inspire</a:t>
            </a:r>
          </a:p>
          <a:p>
            <a:pPr marL="0" indent="0">
              <a:buNone/>
            </a:pPr>
            <a:r>
              <a:rPr lang="nl-NL" dirty="0"/>
              <a:t>Show objectives sheet 2, and reflect on the vision aspects from tool 1.</a:t>
            </a:r>
          </a:p>
          <a:p>
            <a:pPr marL="0" indent="0">
              <a:buNone/>
            </a:pPr>
            <a:r>
              <a:rPr lang="nl-NL" dirty="0"/>
              <a:t>In this session the vision will be made more specific, so we are going to ask ourselves ‘how’ questions. How is this going to be realized? How is this going to be measured?</a:t>
            </a:r>
          </a:p>
          <a:p>
            <a:pPr marL="0" indent="0">
              <a:buNone/>
            </a:pPr>
            <a:r>
              <a:rPr lang="nl-NL" dirty="0"/>
              <a:t>What helps us to define objectives in line with the quadruple aim is the inspiration sheet (objectives sheet 1). In this overview we see how we should understand and use the quadruple aim.</a:t>
            </a:r>
          </a:p>
          <a:p>
            <a:pPr marL="0" indent="0">
              <a:buNone/>
            </a:pPr>
            <a:r>
              <a:rPr lang="nl-NL" dirty="0"/>
              <a:t>With the local vision and the quadruple aim inspiration sheet in our mind, we are going to barinstorm on obejctives.</a:t>
            </a:r>
          </a:p>
          <a:p>
            <a:pPr marL="0" indent="0">
              <a:buNone/>
            </a:pPr>
            <a:endParaRPr lang="en-NL" dirty="0"/>
          </a:p>
        </p:txBody>
      </p:sp>
      <p:sp>
        <p:nvSpPr>
          <p:cNvPr id="4" name="Slide Number Placeholder 3">
            <a:extLst>
              <a:ext uri="{FF2B5EF4-FFF2-40B4-BE49-F238E27FC236}">
                <a16:creationId xmlns:a16="http://schemas.microsoft.com/office/drawing/2014/main" id="{AEA48FB6-6A97-4649-8ACB-E7A4C4754D89}"/>
              </a:ext>
            </a:extLst>
          </p:cNvPr>
          <p:cNvSpPr>
            <a:spLocks noGrp="1"/>
          </p:cNvSpPr>
          <p:nvPr>
            <p:ph type="sldNum" sz="quarter" idx="12"/>
          </p:nvPr>
        </p:nvSpPr>
        <p:spPr/>
        <p:txBody>
          <a:bodyPr/>
          <a:lstStyle/>
          <a:p>
            <a:fld id="{ED29C026-1046-4BD6-B8CA-464C91DF279B}" type="slidenum">
              <a:rPr lang="en-NL" smtClean="0"/>
              <a:t>31</a:t>
            </a:fld>
            <a:endParaRPr lang="en-NL"/>
          </a:p>
        </p:txBody>
      </p:sp>
      <p:grpSp>
        <p:nvGrpSpPr>
          <p:cNvPr id="5" name="Group 4">
            <a:extLst>
              <a:ext uri="{FF2B5EF4-FFF2-40B4-BE49-F238E27FC236}">
                <a16:creationId xmlns:a16="http://schemas.microsoft.com/office/drawing/2014/main" id="{ED683AA1-A36B-4CEF-AD50-EE8879A0A314}"/>
              </a:ext>
            </a:extLst>
          </p:cNvPr>
          <p:cNvGrpSpPr/>
          <p:nvPr/>
        </p:nvGrpSpPr>
        <p:grpSpPr>
          <a:xfrm>
            <a:off x="2014071" y="168159"/>
            <a:ext cx="8163857" cy="1159128"/>
            <a:chOff x="2014071" y="1636996"/>
            <a:chExt cx="8163857" cy="1159128"/>
          </a:xfrm>
        </p:grpSpPr>
        <p:sp>
          <p:nvSpPr>
            <p:cNvPr id="6" name="Oval 5">
              <a:extLst>
                <a:ext uri="{FF2B5EF4-FFF2-40B4-BE49-F238E27FC236}">
                  <a16:creationId xmlns:a16="http://schemas.microsoft.com/office/drawing/2014/main" id="{C54C2148-034F-426A-BAAE-8EC8BF0705A2}"/>
                </a:ext>
              </a:extLst>
            </p:cNvPr>
            <p:cNvSpPr/>
            <p:nvPr/>
          </p:nvSpPr>
          <p:spPr>
            <a:xfrm>
              <a:off x="2648773" y="2365818"/>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Abadi MT Pro" panose="020B0502020104020204" pitchFamily="34" charset="0"/>
                </a:rPr>
                <a:t>1</a:t>
              </a:r>
              <a:endParaRPr lang="en-NL" dirty="0">
                <a:solidFill>
                  <a:schemeClr val="bg1"/>
                </a:solidFill>
                <a:latin typeface="Abadi MT Pro" panose="020B0502020104020204" pitchFamily="34" charset="0"/>
              </a:endParaRPr>
            </a:p>
          </p:txBody>
        </p:sp>
        <p:cxnSp>
          <p:nvCxnSpPr>
            <p:cNvPr id="7" name="Straight Connector 6">
              <a:extLst>
                <a:ext uri="{FF2B5EF4-FFF2-40B4-BE49-F238E27FC236}">
                  <a16:creationId xmlns:a16="http://schemas.microsoft.com/office/drawing/2014/main" id="{A544E8E4-096F-4533-A9DD-412F7C33EE67}"/>
                </a:ext>
              </a:extLst>
            </p:cNvPr>
            <p:cNvCxnSpPr>
              <a:cxnSpLocks/>
              <a:stCxn id="6" idx="6"/>
              <a:endCxn id="15" idx="1"/>
            </p:cNvCxnSpPr>
            <p:nvPr/>
          </p:nvCxnSpPr>
          <p:spPr>
            <a:xfrm>
              <a:off x="3079079" y="2580971"/>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CB37C918-19EB-4020-AE4C-5447A0F90B74}"/>
                </a:ext>
              </a:extLst>
            </p:cNvPr>
            <p:cNvSpPr/>
            <p:nvPr/>
          </p:nvSpPr>
          <p:spPr>
            <a:xfrm>
              <a:off x="4241861"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9" name="TextBox 8">
              <a:extLst>
                <a:ext uri="{FF2B5EF4-FFF2-40B4-BE49-F238E27FC236}">
                  <a16:creationId xmlns:a16="http://schemas.microsoft.com/office/drawing/2014/main" id="{2E805859-E0CB-4C57-9C93-75CFE9F73D89}"/>
                </a:ext>
              </a:extLst>
            </p:cNvPr>
            <p:cNvSpPr txBox="1"/>
            <p:nvPr/>
          </p:nvSpPr>
          <p:spPr>
            <a:xfrm>
              <a:off x="2014071" y="1913995"/>
              <a:ext cx="1699709" cy="369332"/>
            </a:xfrm>
            <a:prstGeom prst="rect">
              <a:avLst/>
            </a:prstGeom>
            <a:noFill/>
          </p:spPr>
          <p:txBody>
            <a:bodyPr wrap="square" rtlCol="0" anchor="b">
              <a:spAutoFit/>
            </a:bodyPr>
            <a:lstStyle/>
            <a:p>
              <a:pPr algn="ctr"/>
              <a:r>
                <a:rPr lang="nl-NL" b="1" dirty="0">
                  <a:solidFill>
                    <a:schemeClr val="accent1"/>
                  </a:solidFill>
                  <a:latin typeface="Abadi MT Pro Extra Bold" panose="020B0902020104020204" pitchFamily="34" charset="0"/>
                </a:rPr>
                <a:t>Inspire</a:t>
              </a:r>
              <a:endParaRPr lang="en-NL" b="1" dirty="0">
                <a:solidFill>
                  <a:schemeClr val="accent1"/>
                </a:solidFill>
                <a:latin typeface="Abadi MT Pro Extra Bold" panose="020B0902020104020204" pitchFamily="34" charset="0"/>
              </a:endParaRPr>
            </a:p>
          </p:txBody>
        </p:sp>
        <p:sp>
          <p:nvSpPr>
            <p:cNvPr id="10" name="TextBox 9">
              <a:extLst>
                <a:ext uri="{FF2B5EF4-FFF2-40B4-BE49-F238E27FC236}">
                  <a16:creationId xmlns:a16="http://schemas.microsoft.com/office/drawing/2014/main" id="{28D92EB9-5B25-4840-9C95-698C90B31F52}"/>
                </a:ext>
              </a:extLst>
            </p:cNvPr>
            <p:cNvSpPr txBox="1"/>
            <p:nvPr/>
          </p:nvSpPr>
          <p:spPr>
            <a:xfrm>
              <a:off x="5246145" y="1636996"/>
              <a:ext cx="1699709" cy="646331"/>
            </a:xfrm>
            <a:prstGeom prst="rect">
              <a:avLst/>
            </a:prstGeom>
            <a:noFill/>
          </p:spPr>
          <p:txBody>
            <a:bodyPr wrap="square" rtlCol="0" anchor="b">
              <a:spAutoFit/>
            </a:bodyPr>
            <a:lstStyle/>
            <a:p>
              <a:pPr algn="ctr"/>
              <a:r>
                <a:rPr lang="nl-NL" dirty="0"/>
                <a:t>Outcome</a:t>
              </a:r>
            </a:p>
            <a:p>
              <a:pPr algn="ctr"/>
              <a:r>
                <a:rPr lang="nl-NL" dirty="0"/>
                <a:t>measures</a:t>
              </a:r>
              <a:endParaRPr lang="en-NL" dirty="0"/>
            </a:p>
          </p:txBody>
        </p:sp>
        <p:sp>
          <p:nvSpPr>
            <p:cNvPr id="11" name="Oval 10">
              <a:extLst>
                <a:ext uri="{FF2B5EF4-FFF2-40B4-BE49-F238E27FC236}">
                  <a16:creationId xmlns:a16="http://schemas.microsoft.com/office/drawing/2014/main" id="{A690171F-8393-4242-AB8C-2F3FC2CA40F7}"/>
                </a:ext>
              </a:extLst>
            </p:cNvPr>
            <p:cNvSpPr/>
            <p:nvPr/>
          </p:nvSpPr>
          <p:spPr>
            <a:xfrm>
              <a:off x="5834949"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2" name="TextBox 11">
              <a:extLst>
                <a:ext uri="{FF2B5EF4-FFF2-40B4-BE49-F238E27FC236}">
                  <a16:creationId xmlns:a16="http://schemas.microsoft.com/office/drawing/2014/main" id="{69D8677A-8B5B-4B4A-A0C4-236EC3CA568E}"/>
                </a:ext>
              </a:extLst>
            </p:cNvPr>
            <p:cNvSpPr txBox="1"/>
            <p:nvPr/>
          </p:nvSpPr>
          <p:spPr>
            <a:xfrm>
              <a:off x="6862182" y="1913995"/>
              <a:ext cx="1699709" cy="369332"/>
            </a:xfrm>
            <a:prstGeom prst="rect">
              <a:avLst/>
            </a:prstGeom>
            <a:noFill/>
          </p:spPr>
          <p:txBody>
            <a:bodyPr wrap="square" rtlCol="0" anchor="b">
              <a:spAutoFit/>
            </a:bodyPr>
            <a:lstStyle/>
            <a:p>
              <a:pPr algn="ctr"/>
              <a:r>
                <a:rPr lang="nl-NL" dirty="0"/>
                <a:t>Check</a:t>
              </a:r>
              <a:endParaRPr lang="en-NL" dirty="0"/>
            </a:p>
          </p:txBody>
        </p:sp>
        <p:sp>
          <p:nvSpPr>
            <p:cNvPr id="13" name="Oval 12">
              <a:extLst>
                <a:ext uri="{FF2B5EF4-FFF2-40B4-BE49-F238E27FC236}">
                  <a16:creationId xmlns:a16="http://schemas.microsoft.com/office/drawing/2014/main" id="{E9373CF4-566D-4FF6-8243-22BA63EF4148}"/>
                </a:ext>
              </a:extLst>
            </p:cNvPr>
            <p:cNvSpPr/>
            <p:nvPr/>
          </p:nvSpPr>
          <p:spPr>
            <a:xfrm>
              <a:off x="7443335"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F555B637-93C5-4D91-9E75-6ADE3D9BE5D8}"/>
                </a:ext>
              </a:extLst>
            </p:cNvPr>
            <p:cNvSpPr txBox="1"/>
            <p:nvPr/>
          </p:nvSpPr>
          <p:spPr>
            <a:xfrm>
              <a:off x="3630108" y="1913995"/>
              <a:ext cx="1699709" cy="369332"/>
            </a:xfrm>
            <a:prstGeom prst="rect">
              <a:avLst/>
            </a:prstGeom>
            <a:noFill/>
          </p:spPr>
          <p:txBody>
            <a:bodyPr wrap="square" rtlCol="0" anchor="b">
              <a:spAutoFit/>
            </a:bodyPr>
            <a:lstStyle/>
            <a:p>
              <a:pPr algn="ctr"/>
              <a:r>
                <a:rPr lang="nl-NL" dirty="0"/>
                <a:t>Objectives</a:t>
              </a:r>
              <a:endParaRPr lang="en-NL" dirty="0"/>
            </a:p>
          </p:txBody>
        </p:sp>
        <p:sp>
          <p:nvSpPr>
            <p:cNvPr id="15" name="Isosceles Triangle 14">
              <a:extLst>
                <a:ext uri="{FF2B5EF4-FFF2-40B4-BE49-F238E27FC236}">
                  <a16:creationId xmlns:a16="http://schemas.microsoft.com/office/drawing/2014/main" id="{95BB69FC-34AA-4638-8885-D0504BF15D69}"/>
                </a:ext>
              </a:extLst>
            </p:cNvPr>
            <p:cNvSpPr/>
            <p:nvPr/>
          </p:nvSpPr>
          <p:spPr>
            <a:xfrm>
              <a:off x="9067025" y="2365818"/>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6" name="TextBox 15">
              <a:extLst>
                <a:ext uri="{FF2B5EF4-FFF2-40B4-BE49-F238E27FC236}">
                  <a16:creationId xmlns:a16="http://schemas.microsoft.com/office/drawing/2014/main" id="{4D51A77C-8BDB-4365-9167-CBC414CD10E8}"/>
                </a:ext>
              </a:extLst>
            </p:cNvPr>
            <p:cNvSpPr txBox="1"/>
            <p:nvPr/>
          </p:nvSpPr>
          <p:spPr>
            <a:xfrm>
              <a:off x="8478219" y="1903239"/>
              <a:ext cx="1699709" cy="369332"/>
            </a:xfrm>
            <a:prstGeom prst="rect">
              <a:avLst/>
            </a:prstGeom>
            <a:noFill/>
          </p:spPr>
          <p:txBody>
            <a:bodyPr wrap="square" rtlCol="0">
              <a:spAutoFit/>
            </a:bodyPr>
            <a:lstStyle/>
            <a:p>
              <a:pPr algn="ctr"/>
              <a:r>
                <a:rPr lang="nl-NL" dirty="0"/>
                <a:t>Visualise</a:t>
              </a:r>
              <a:endParaRPr lang="en-NL" dirty="0"/>
            </a:p>
          </p:txBody>
        </p:sp>
      </p:grpSp>
      <p:sp>
        <p:nvSpPr>
          <p:cNvPr id="18" name="Rectangle 17">
            <a:extLst>
              <a:ext uri="{FF2B5EF4-FFF2-40B4-BE49-F238E27FC236}">
                <a16:creationId xmlns:a16="http://schemas.microsoft.com/office/drawing/2014/main" id="{B29C7E8B-FB7F-4F90-BAB8-A41992783259}"/>
              </a:ext>
            </a:extLst>
          </p:cNvPr>
          <p:cNvSpPr/>
          <p:nvPr/>
        </p:nvSpPr>
        <p:spPr>
          <a:xfrm>
            <a:off x="713849" y="1706339"/>
            <a:ext cx="2541786" cy="461665"/>
          </a:xfrm>
          <a:prstGeom prst="rect">
            <a:avLst/>
          </a:prstGeom>
        </p:spPr>
        <p:txBody>
          <a:bodyPr wrap="none">
            <a:spAutoFit/>
          </a:bodyPr>
          <a:lstStyle/>
          <a:p>
            <a:r>
              <a:rPr lang="nl-NL" sz="2400" dirty="0">
                <a:highlight>
                  <a:srgbClr val="C0C0C0"/>
                </a:highlight>
              </a:rPr>
              <a:t>Objectives sheet 1</a:t>
            </a:r>
            <a:endParaRPr lang="en-NL" sz="2400" dirty="0">
              <a:highlight>
                <a:srgbClr val="C0C0C0"/>
              </a:highlight>
            </a:endParaRPr>
          </a:p>
        </p:txBody>
      </p:sp>
      <p:sp>
        <p:nvSpPr>
          <p:cNvPr id="19" name="Rectangle 18">
            <a:extLst>
              <a:ext uri="{FF2B5EF4-FFF2-40B4-BE49-F238E27FC236}">
                <a16:creationId xmlns:a16="http://schemas.microsoft.com/office/drawing/2014/main" id="{64BBE6D7-21C5-41E7-84F2-CFAD72A96E2D}"/>
              </a:ext>
            </a:extLst>
          </p:cNvPr>
          <p:cNvSpPr/>
          <p:nvPr/>
        </p:nvSpPr>
        <p:spPr>
          <a:xfrm>
            <a:off x="3293163" y="1706339"/>
            <a:ext cx="2541786" cy="461665"/>
          </a:xfrm>
          <a:prstGeom prst="rect">
            <a:avLst/>
          </a:prstGeom>
        </p:spPr>
        <p:txBody>
          <a:bodyPr wrap="none">
            <a:spAutoFit/>
          </a:bodyPr>
          <a:lstStyle/>
          <a:p>
            <a:r>
              <a:rPr lang="nl-NL" sz="2400" dirty="0">
                <a:highlight>
                  <a:srgbClr val="C0C0C0"/>
                </a:highlight>
              </a:rPr>
              <a:t>Objectives sheet 2</a:t>
            </a:r>
            <a:endParaRPr lang="en-NL" sz="2400" dirty="0">
              <a:highlight>
                <a:srgbClr val="C0C0C0"/>
              </a:highlight>
            </a:endParaRPr>
          </a:p>
        </p:txBody>
      </p:sp>
    </p:spTree>
    <p:extLst>
      <p:ext uri="{BB962C8B-B14F-4D97-AF65-F5344CB8AC3E}">
        <p14:creationId xmlns:p14="http://schemas.microsoft.com/office/powerpoint/2010/main" val="1646252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1CCA36-9227-47C8-8104-90B09881D0EC}"/>
              </a:ext>
            </a:extLst>
          </p:cNvPr>
          <p:cNvSpPr>
            <a:spLocks noGrp="1"/>
          </p:cNvSpPr>
          <p:nvPr>
            <p:ph idx="1"/>
          </p:nvPr>
        </p:nvSpPr>
        <p:spPr/>
        <p:txBody>
          <a:bodyPr>
            <a:normAutofit/>
          </a:bodyPr>
          <a:lstStyle/>
          <a:p>
            <a:pPr marL="4572" lvl="1" indent="0">
              <a:buNone/>
            </a:pPr>
            <a:r>
              <a:rPr lang="nl-NL" dirty="0">
                <a:solidFill>
                  <a:schemeClr val="accent1"/>
                </a:solidFill>
                <a:latin typeface="Abadi MT Pro Extra Bold" panose="020B0902020104020204" pitchFamily="34" charset="0"/>
              </a:rPr>
              <a:t>Define SMART objectives</a:t>
            </a:r>
          </a:p>
          <a:p>
            <a:pPr marL="4572" lvl="1" indent="0">
              <a:buNone/>
            </a:pPr>
            <a:r>
              <a:rPr lang="nl-NL" dirty="0"/>
              <a:t>Explain the concept of smart objectives.</a:t>
            </a:r>
          </a:p>
          <a:p>
            <a:pPr marL="4572" lvl="1" indent="0">
              <a:buNone/>
            </a:pPr>
            <a:r>
              <a:rPr lang="nl-NL" dirty="0"/>
              <a:t>	</a:t>
            </a:r>
          </a:p>
          <a:p>
            <a:pPr marL="4572" lvl="1" indent="0">
              <a:buNone/>
            </a:pPr>
            <a:endParaRPr lang="nl-NL" dirty="0"/>
          </a:p>
          <a:p>
            <a:pPr marL="4572" lvl="1" indent="0">
              <a:buNone/>
            </a:pPr>
            <a:endParaRPr lang="nl-NL" dirty="0"/>
          </a:p>
          <a:p>
            <a:pPr marL="4572" lvl="1" indent="0">
              <a:buNone/>
            </a:pPr>
            <a:endParaRPr lang="nl-NL" dirty="0"/>
          </a:p>
          <a:p>
            <a:pPr marL="4572" lvl="1" indent="0">
              <a:buNone/>
            </a:pPr>
            <a:endParaRPr lang="nl-NL" dirty="0"/>
          </a:p>
          <a:p>
            <a:pPr marL="4572" lvl="1" indent="0">
              <a:buNone/>
            </a:pPr>
            <a:endParaRPr lang="nl-NL" dirty="0"/>
          </a:p>
          <a:p>
            <a:pPr marL="4572" lvl="1" indent="0">
              <a:buNone/>
            </a:pPr>
            <a:endParaRPr lang="nl-NL" dirty="0"/>
          </a:p>
          <a:p>
            <a:pPr marL="4572" lvl="1" indent="0">
              <a:buNone/>
            </a:pPr>
            <a:r>
              <a:rPr lang="nl-NL" dirty="0"/>
              <a:t>Give some examples of a vision and linked objectives</a:t>
            </a:r>
          </a:p>
          <a:p>
            <a:pPr marL="4572" lvl="1" indent="0">
              <a:buNone/>
            </a:pPr>
            <a:r>
              <a:rPr lang="nl-NL" dirty="0"/>
              <a:t>	Vision:</a:t>
            </a:r>
            <a:r>
              <a:rPr lang="nl-NL" dirty="0">
                <a:sym typeface="Wingdings" panose="05000000000000000000" pitchFamily="2" charset="2"/>
              </a:rPr>
              <a:t> Better patient experience for elderly people</a:t>
            </a:r>
          </a:p>
          <a:p>
            <a:pPr marL="4572" lvl="1" indent="0">
              <a:buNone/>
            </a:pPr>
            <a:r>
              <a:rPr lang="nl-NL" dirty="0">
                <a:sym typeface="Wingdings" panose="05000000000000000000" pitchFamily="2" charset="2"/>
              </a:rPr>
              <a:t>	 Objective: Zero complaints from patients in 2025</a:t>
            </a:r>
          </a:p>
          <a:p>
            <a:pPr marL="4572" lvl="1" indent="0">
              <a:buNone/>
            </a:pPr>
            <a:r>
              <a:rPr lang="nl-NL" dirty="0">
                <a:sym typeface="Wingdings" panose="05000000000000000000" pitchFamily="2" charset="2"/>
              </a:rPr>
              <a:t>	Vision: Less administrative burden physicians</a:t>
            </a:r>
          </a:p>
          <a:p>
            <a:pPr marL="4572" lvl="1" indent="0">
              <a:buNone/>
            </a:pPr>
            <a:r>
              <a:rPr lang="nl-NL" dirty="0">
                <a:sym typeface="Wingdings" panose="05000000000000000000" pitchFamily="2" charset="2"/>
              </a:rPr>
              <a:t>	 Objective: Time spend on administration reduced with 25%</a:t>
            </a:r>
          </a:p>
          <a:p>
            <a:pPr marL="4572" lvl="1" indent="0">
              <a:buNone/>
            </a:pPr>
            <a:endParaRPr lang="nl-NL" dirty="0">
              <a:sym typeface="Wingdings" panose="05000000000000000000" pitchFamily="2" charset="2"/>
            </a:endParaRPr>
          </a:p>
          <a:p>
            <a:pPr marL="4572" lvl="1" indent="0">
              <a:buNone/>
            </a:pPr>
            <a:r>
              <a:rPr lang="nl-NL" dirty="0">
                <a:solidFill>
                  <a:srgbClr val="FFFFFF"/>
                </a:solidFill>
                <a:highlight>
                  <a:srgbClr val="008080"/>
                </a:highlight>
                <a:sym typeface="Wingdings" panose="05000000000000000000" pitchFamily="2" charset="2"/>
              </a:rPr>
              <a:t>Write down possible objectives individually (2 min)</a:t>
            </a:r>
          </a:p>
          <a:p>
            <a:pPr marL="4572" lvl="1" indent="0">
              <a:buNone/>
            </a:pPr>
            <a:r>
              <a:rPr lang="nl-NL" dirty="0">
                <a:sym typeface="Wingdings" panose="05000000000000000000" pitchFamily="2" charset="2"/>
              </a:rPr>
              <a:t>Move to objectives sheet 2 and paste objectives in the overview. </a:t>
            </a:r>
          </a:p>
          <a:p>
            <a:pPr marL="4572" lvl="1" indent="0">
              <a:buNone/>
            </a:pPr>
            <a:endParaRPr lang="nl-NL" dirty="0">
              <a:sym typeface="Wingdings" panose="05000000000000000000" pitchFamily="2" charset="2"/>
            </a:endParaRPr>
          </a:p>
          <a:p>
            <a:pPr marL="4572" lvl="1" indent="0">
              <a:buNone/>
            </a:pPr>
            <a:r>
              <a:rPr lang="nl-NL" i="1" dirty="0">
                <a:sym typeface="Wingdings" panose="05000000000000000000" pitchFamily="2" charset="2"/>
              </a:rPr>
              <a:t>If too many objectives have been written down, limit to 1 or 2 per aspect of the vision that fit best with the vision.</a:t>
            </a:r>
          </a:p>
          <a:p>
            <a:pPr marL="0" indent="0">
              <a:buNone/>
            </a:pPr>
            <a:endParaRPr lang="nl-NL" dirty="0"/>
          </a:p>
        </p:txBody>
      </p:sp>
      <p:sp>
        <p:nvSpPr>
          <p:cNvPr id="4" name="Slide Number Placeholder 3">
            <a:extLst>
              <a:ext uri="{FF2B5EF4-FFF2-40B4-BE49-F238E27FC236}">
                <a16:creationId xmlns:a16="http://schemas.microsoft.com/office/drawing/2014/main" id="{40B3BEE6-4B96-4FB0-BF77-74E2F4F797C3}"/>
              </a:ext>
            </a:extLst>
          </p:cNvPr>
          <p:cNvSpPr>
            <a:spLocks noGrp="1"/>
          </p:cNvSpPr>
          <p:nvPr>
            <p:ph type="sldNum" sz="quarter" idx="12"/>
          </p:nvPr>
        </p:nvSpPr>
        <p:spPr/>
        <p:txBody>
          <a:bodyPr/>
          <a:lstStyle/>
          <a:p>
            <a:fld id="{ED29C026-1046-4BD6-B8CA-464C91DF279B}" type="slidenum">
              <a:rPr lang="en-NL" smtClean="0"/>
              <a:t>32</a:t>
            </a:fld>
            <a:endParaRPr lang="en-NL"/>
          </a:p>
        </p:txBody>
      </p:sp>
      <p:grpSp>
        <p:nvGrpSpPr>
          <p:cNvPr id="7" name="Group 6">
            <a:extLst>
              <a:ext uri="{FF2B5EF4-FFF2-40B4-BE49-F238E27FC236}">
                <a16:creationId xmlns:a16="http://schemas.microsoft.com/office/drawing/2014/main" id="{A3B551E1-4237-47CC-B86E-FDC2A821821D}"/>
              </a:ext>
            </a:extLst>
          </p:cNvPr>
          <p:cNvGrpSpPr/>
          <p:nvPr/>
        </p:nvGrpSpPr>
        <p:grpSpPr>
          <a:xfrm>
            <a:off x="2014071" y="287150"/>
            <a:ext cx="8163857" cy="1159128"/>
            <a:chOff x="2014071" y="1636996"/>
            <a:chExt cx="8163857" cy="1159128"/>
          </a:xfrm>
        </p:grpSpPr>
        <p:sp>
          <p:nvSpPr>
            <p:cNvPr id="8" name="Oval 7">
              <a:extLst>
                <a:ext uri="{FF2B5EF4-FFF2-40B4-BE49-F238E27FC236}">
                  <a16:creationId xmlns:a16="http://schemas.microsoft.com/office/drawing/2014/main" id="{1AEC0838-A8BB-415A-962A-5893C6342CF6}"/>
                </a:ext>
              </a:extLst>
            </p:cNvPr>
            <p:cNvSpPr/>
            <p:nvPr/>
          </p:nvSpPr>
          <p:spPr>
            <a:xfrm>
              <a:off x="2648773"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9" name="Straight Connector 8">
              <a:extLst>
                <a:ext uri="{FF2B5EF4-FFF2-40B4-BE49-F238E27FC236}">
                  <a16:creationId xmlns:a16="http://schemas.microsoft.com/office/drawing/2014/main" id="{A939093A-0FB8-4C03-8AD8-6096CA39A630}"/>
                </a:ext>
              </a:extLst>
            </p:cNvPr>
            <p:cNvCxnSpPr>
              <a:cxnSpLocks/>
              <a:stCxn id="8" idx="6"/>
              <a:endCxn id="17" idx="1"/>
            </p:cNvCxnSpPr>
            <p:nvPr/>
          </p:nvCxnSpPr>
          <p:spPr>
            <a:xfrm>
              <a:off x="3079079" y="2580971"/>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E0054E5-E5CF-40FC-92B1-0FE8C5F6D926}"/>
                </a:ext>
              </a:extLst>
            </p:cNvPr>
            <p:cNvSpPr/>
            <p:nvPr/>
          </p:nvSpPr>
          <p:spPr>
            <a:xfrm>
              <a:off x="4241861" y="2365818"/>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2</a:t>
              </a:r>
              <a:endParaRPr lang="en-NL" dirty="0">
                <a:solidFill>
                  <a:schemeClr val="bg1"/>
                </a:solidFill>
                <a:latin typeface="Abadi MT Pro" panose="020B0502020104020204" pitchFamily="34" charset="0"/>
              </a:endParaRPr>
            </a:p>
          </p:txBody>
        </p:sp>
        <p:sp>
          <p:nvSpPr>
            <p:cNvPr id="11" name="TextBox 10">
              <a:extLst>
                <a:ext uri="{FF2B5EF4-FFF2-40B4-BE49-F238E27FC236}">
                  <a16:creationId xmlns:a16="http://schemas.microsoft.com/office/drawing/2014/main" id="{EE35FB2F-B4C5-47BA-BD1C-E52FCF873583}"/>
                </a:ext>
              </a:extLst>
            </p:cNvPr>
            <p:cNvSpPr txBox="1"/>
            <p:nvPr/>
          </p:nvSpPr>
          <p:spPr>
            <a:xfrm>
              <a:off x="2014071" y="1913995"/>
              <a:ext cx="1699709" cy="369332"/>
            </a:xfrm>
            <a:prstGeom prst="rect">
              <a:avLst/>
            </a:prstGeom>
            <a:noFill/>
          </p:spPr>
          <p:txBody>
            <a:bodyPr wrap="square" rtlCol="0" anchor="b">
              <a:spAutoFit/>
            </a:bodyPr>
            <a:lstStyle/>
            <a:p>
              <a:pPr algn="ctr"/>
              <a:r>
                <a:rPr lang="nl-NL" dirty="0"/>
                <a:t>Inspire</a:t>
              </a:r>
              <a:endParaRPr lang="en-NL" dirty="0"/>
            </a:p>
          </p:txBody>
        </p:sp>
        <p:sp>
          <p:nvSpPr>
            <p:cNvPr id="12" name="TextBox 11">
              <a:extLst>
                <a:ext uri="{FF2B5EF4-FFF2-40B4-BE49-F238E27FC236}">
                  <a16:creationId xmlns:a16="http://schemas.microsoft.com/office/drawing/2014/main" id="{5F9F326C-43AB-41C1-B553-7DC88F41950F}"/>
                </a:ext>
              </a:extLst>
            </p:cNvPr>
            <p:cNvSpPr txBox="1"/>
            <p:nvPr/>
          </p:nvSpPr>
          <p:spPr>
            <a:xfrm>
              <a:off x="5246145" y="1636996"/>
              <a:ext cx="1699709" cy="646331"/>
            </a:xfrm>
            <a:prstGeom prst="rect">
              <a:avLst/>
            </a:prstGeom>
            <a:noFill/>
          </p:spPr>
          <p:txBody>
            <a:bodyPr wrap="square" rtlCol="0" anchor="b">
              <a:spAutoFit/>
            </a:bodyPr>
            <a:lstStyle/>
            <a:p>
              <a:pPr algn="ctr"/>
              <a:r>
                <a:rPr lang="nl-NL" dirty="0"/>
                <a:t>Outcome</a:t>
              </a:r>
            </a:p>
            <a:p>
              <a:pPr algn="ctr"/>
              <a:r>
                <a:rPr lang="nl-NL" dirty="0"/>
                <a:t>measures</a:t>
              </a:r>
              <a:endParaRPr lang="en-NL" dirty="0"/>
            </a:p>
          </p:txBody>
        </p:sp>
        <p:sp>
          <p:nvSpPr>
            <p:cNvPr id="13" name="Oval 12">
              <a:extLst>
                <a:ext uri="{FF2B5EF4-FFF2-40B4-BE49-F238E27FC236}">
                  <a16:creationId xmlns:a16="http://schemas.microsoft.com/office/drawing/2014/main" id="{0F5DC587-AD1A-4006-8478-E53BBDBAA987}"/>
                </a:ext>
              </a:extLst>
            </p:cNvPr>
            <p:cNvSpPr/>
            <p:nvPr/>
          </p:nvSpPr>
          <p:spPr>
            <a:xfrm>
              <a:off x="5834949"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14" name="TextBox 13">
              <a:extLst>
                <a:ext uri="{FF2B5EF4-FFF2-40B4-BE49-F238E27FC236}">
                  <a16:creationId xmlns:a16="http://schemas.microsoft.com/office/drawing/2014/main" id="{7B5AF0C9-B34E-44B8-8CE4-3CF3A3F4FCB7}"/>
                </a:ext>
              </a:extLst>
            </p:cNvPr>
            <p:cNvSpPr txBox="1"/>
            <p:nvPr/>
          </p:nvSpPr>
          <p:spPr>
            <a:xfrm>
              <a:off x="6862182" y="1913995"/>
              <a:ext cx="1699709" cy="369332"/>
            </a:xfrm>
            <a:prstGeom prst="rect">
              <a:avLst/>
            </a:prstGeom>
            <a:noFill/>
          </p:spPr>
          <p:txBody>
            <a:bodyPr wrap="square" rtlCol="0" anchor="b">
              <a:spAutoFit/>
            </a:bodyPr>
            <a:lstStyle/>
            <a:p>
              <a:pPr algn="ctr"/>
              <a:r>
                <a:rPr lang="nl-NL" dirty="0"/>
                <a:t>Check</a:t>
              </a:r>
              <a:endParaRPr lang="en-NL" dirty="0"/>
            </a:p>
          </p:txBody>
        </p:sp>
        <p:sp>
          <p:nvSpPr>
            <p:cNvPr id="15" name="Oval 14">
              <a:extLst>
                <a:ext uri="{FF2B5EF4-FFF2-40B4-BE49-F238E27FC236}">
                  <a16:creationId xmlns:a16="http://schemas.microsoft.com/office/drawing/2014/main" id="{03672BC9-4CAB-48CB-814C-B6AA79048261}"/>
                </a:ext>
              </a:extLst>
            </p:cNvPr>
            <p:cNvSpPr/>
            <p:nvPr/>
          </p:nvSpPr>
          <p:spPr>
            <a:xfrm>
              <a:off x="7443335"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16" name="TextBox 15">
              <a:extLst>
                <a:ext uri="{FF2B5EF4-FFF2-40B4-BE49-F238E27FC236}">
                  <a16:creationId xmlns:a16="http://schemas.microsoft.com/office/drawing/2014/main" id="{E5BC83C7-345A-4902-8DA6-18FCF1B2164B}"/>
                </a:ext>
              </a:extLst>
            </p:cNvPr>
            <p:cNvSpPr txBox="1"/>
            <p:nvPr/>
          </p:nvSpPr>
          <p:spPr>
            <a:xfrm>
              <a:off x="3630108" y="1913995"/>
              <a:ext cx="1699709" cy="369332"/>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Objectives</a:t>
              </a:r>
              <a:endParaRPr lang="en-NL" dirty="0">
                <a:solidFill>
                  <a:schemeClr val="accent1"/>
                </a:solidFill>
                <a:latin typeface="Abadi MT Pro Extra Bold" panose="020B0902020104020204" pitchFamily="34" charset="0"/>
              </a:endParaRPr>
            </a:p>
          </p:txBody>
        </p:sp>
        <p:sp>
          <p:nvSpPr>
            <p:cNvPr id="17" name="Isosceles Triangle 16">
              <a:extLst>
                <a:ext uri="{FF2B5EF4-FFF2-40B4-BE49-F238E27FC236}">
                  <a16:creationId xmlns:a16="http://schemas.microsoft.com/office/drawing/2014/main" id="{4558128A-C122-4048-86EE-62EA18EA1E71}"/>
                </a:ext>
              </a:extLst>
            </p:cNvPr>
            <p:cNvSpPr/>
            <p:nvPr/>
          </p:nvSpPr>
          <p:spPr>
            <a:xfrm>
              <a:off x="9067025" y="2365818"/>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18" name="TextBox 17">
              <a:extLst>
                <a:ext uri="{FF2B5EF4-FFF2-40B4-BE49-F238E27FC236}">
                  <a16:creationId xmlns:a16="http://schemas.microsoft.com/office/drawing/2014/main" id="{F87CF105-7D54-4D22-86CC-F4A4D8B754A6}"/>
                </a:ext>
              </a:extLst>
            </p:cNvPr>
            <p:cNvSpPr txBox="1"/>
            <p:nvPr/>
          </p:nvSpPr>
          <p:spPr>
            <a:xfrm>
              <a:off x="8478219" y="1903239"/>
              <a:ext cx="1699709" cy="369332"/>
            </a:xfrm>
            <a:prstGeom prst="rect">
              <a:avLst/>
            </a:prstGeom>
            <a:noFill/>
          </p:spPr>
          <p:txBody>
            <a:bodyPr wrap="square" rtlCol="0">
              <a:spAutoFit/>
            </a:bodyPr>
            <a:lstStyle/>
            <a:p>
              <a:pPr algn="ctr"/>
              <a:r>
                <a:rPr lang="nl-NL" dirty="0"/>
                <a:t>Visualise</a:t>
              </a:r>
              <a:endParaRPr lang="en-NL" dirty="0"/>
            </a:p>
          </p:txBody>
        </p:sp>
      </p:grpSp>
      <p:sp>
        <p:nvSpPr>
          <p:cNvPr id="19" name="Content Placeholder 2">
            <a:extLst>
              <a:ext uri="{FF2B5EF4-FFF2-40B4-BE49-F238E27FC236}">
                <a16:creationId xmlns:a16="http://schemas.microsoft.com/office/drawing/2014/main" id="{D8127262-75E1-4628-9F22-7D29706B9FEC}"/>
              </a:ext>
            </a:extLst>
          </p:cNvPr>
          <p:cNvSpPr txBox="1">
            <a:spLocks/>
          </p:cNvSpPr>
          <p:nvPr/>
        </p:nvSpPr>
        <p:spPr>
          <a:xfrm>
            <a:off x="3027279" y="3336104"/>
            <a:ext cx="6137442" cy="2553246"/>
          </a:xfrm>
          <a:prstGeom prst="rect">
            <a:avLst/>
          </a:prstGeom>
          <a:solidFill>
            <a:schemeClr val="accent1">
              <a:lumMod val="20000"/>
              <a:lumOff val="80000"/>
            </a:schemeClr>
          </a:solidFill>
        </p:spPr>
        <p:txBody>
          <a:bodyPr vert="horz" lIns="1188000" tIns="45720" rIns="91440" bIns="45720" rtlCol="0" anchor="ctr">
            <a:normAutofit fontScale="92500" lnSpcReduction="10000"/>
          </a:bodyPr>
          <a:lstStyle>
            <a:lvl1pPr marL="121917" indent="-121917" algn="l" defTabSz="1219170" rtl="0" eaLnBrk="1" latinLnBrk="0" hangingPunct="1">
              <a:lnSpc>
                <a:spcPct val="85000"/>
              </a:lnSpc>
              <a:spcBef>
                <a:spcPts val="1733"/>
              </a:spcBef>
              <a:buFont typeface="Arial" pitchFamily="34" charset="0"/>
              <a:buChar char=" "/>
              <a:defRPr sz="2400" kern="1200">
                <a:solidFill>
                  <a:schemeClr val="tx1">
                    <a:lumMod val="85000"/>
                    <a:lumOff val="15000"/>
                  </a:schemeClr>
                </a:solidFill>
                <a:latin typeface="+mn-lt"/>
                <a:ea typeface="+mn-ea"/>
                <a:cs typeface="+mn-cs"/>
              </a:defRPr>
            </a:lvl1pPr>
            <a:lvl2pPr marL="365751" indent="-457189"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2pPr>
            <a:lvl3pPr marL="731502" indent="-731502" algn="l" defTabSz="1219170" rtl="0" eaLnBrk="1" latinLnBrk="0" hangingPunct="1">
              <a:lnSpc>
                <a:spcPct val="85000"/>
              </a:lnSpc>
              <a:spcBef>
                <a:spcPts val="800"/>
              </a:spcBef>
              <a:buFont typeface="Arial" pitchFamily="34" charset="0"/>
              <a:buChar char=" "/>
              <a:defRPr sz="2400" i="1" kern="1200">
                <a:solidFill>
                  <a:schemeClr val="tx1">
                    <a:lumMod val="85000"/>
                    <a:lumOff val="15000"/>
                  </a:schemeClr>
                </a:solidFill>
                <a:latin typeface="+mn-lt"/>
                <a:ea typeface="+mn-ea"/>
                <a:cs typeface="+mn-cs"/>
              </a:defRPr>
            </a:lvl3pPr>
            <a:lvl4pPr marL="1097253" indent="-109725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4pPr>
            <a:lvl5pPr marL="1463003" indent="-146300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5pPr>
            <a:lvl6pPr marL="159996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6pPr>
            <a:lvl7pPr marL="186662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7pPr>
            <a:lvl8pPr marL="213328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8pPr>
            <a:lvl9pPr marL="239994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9pPr>
          </a:lstStyle>
          <a:p>
            <a:pPr marL="4572" lvl="1" indent="0">
              <a:buFont typeface="Arial" pitchFamily="34" charset="0"/>
              <a:buNone/>
            </a:pPr>
            <a:r>
              <a:rPr lang="nl-NL" sz="3600" dirty="0">
                <a:solidFill>
                  <a:schemeClr val="accent1"/>
                </a:solidFill>
                <a:latin typeface="Abadi MT Pro Extra Bold" panose="020B0902020104020204" pitchFamily="34" charset="0"/>
              </a:rPr>
              <a:t>S</a:t>
            </a:r>
            <a:r>
              <a:rPr lang="nl-NL" dirty="0"/>
              <a:t>	Specific</a:t>
            </a:r>
          </a:p>
          <a:p>
            <a:pPr marL="4572" lvl="1" indent="0">
              <a:buFont typeface="Arial" pitchFamily="34" charset="0"/>
              <a:buNone/>
            </a:pPr>
            <a:r>
              <a:rPr lang="nl-NL" sz="3600" dirty="0">
                <a:solidFill>
                  <a:schemeClr val="accent1"/>
                </a:solidFill>
                <a:latin typeface="Abadi MT Pro Extra Bold" panose="020B0902020104020204" pitchFamily="34" charset="0"/>
              </a:rPr>
              <a:t>M</a:t>
            </a:r>
            <a:r>
              <a:rPr lang="nl-NL" dirty="0"/>
              <a:t>	Measurable</a:t>
            </a:r>
          </a:p>
          <a:p>
            <a:pPr marL="4572" lvl="1" indent="0">
              <a:buFont typeface="Arial" pitchFamily="34" charset="0"/>
              <a:buNone/>
            </a:pPr>
            <a:r>
              <a:rPr lang="nl-NL" sz="3600" dirty="0">
                <a:solidFill>
                  <a:schemeClr val="accent1"/>
                </a:solidFill>
                <a:latin typeface="Abadi MT Pro Extra Bold" panose="020B0902020104020204" pitchFamily="34" charset="0"/>
              </a:rPr>
              <a:t>A</a:t>
            </a:r>
            <a:r>
              <a:rPr lang="nl-NL" dirty="0"/>
              <a:t>	Achievable</a:t>
            </a:r>
          </a:p>
          <a:p>
            <a:pPr marL="4572" lvl="1" indent="0">
              <a:buFont typeface="Arial" pitchFamily="34" charset="0"/>
              <a:buNone/>
            </a:pPr>
            <a:r>
              <a:rPr lang="nl-NL" sz="3600" dirty="0">
                <a:solidFill>
                  <a:schemeClr val="accent1"/>
                </a:solidFill>
                <a:latin typeface="Abadi MT Pro Extra Bold" panose="020B0902020104020204" pitchFamily="34" charset="0"/>
              </a:rPr>
              <a:t>R</a:t>
            </a:r>
            <a:r>
              <a:rPr lang="nl-NL" dirty="0"/>
              <a:t>	Realistic</a:t>
            </a:r>
          </a:p>
          <a:p>
            <a:pPr marL="4572" lvl="1" indent="0">
              <a:buFont typeface="Arial" pitchFamily="34" charset="0"/>
              <a:buNone/>
            </a:pPr>
            <a:r>
              <a:rPr lang="nl-NL" sz="3600" dirty="0">
                <a:solidFill>
                  <a:schemeClr val="accent1"/>
                </a:solidFill>
                <a:latin typeface="Abadi MT Pro Extra Bold" panose="020B0902020104020204" pitchFamily="34" charset="0"/>
              </a:rPr>
              <a:t>T</a:t>
            </a:r>
            <a:r>
              <a:rPr lang="nl-NL" dirty="0"/>
              <a:t>	Time bound</a:t>
            </a:r>
            <a:endParaRPr lang="en-NL" dirty="0"/>
          </a:p>
        </p:txBody>
      </p:sp>
      <p:sp>
        <p:nvSpPr>
          <p:cNvPr id="20" name="Rectangle 19">
            <a:extLst>
              <a:ext uri="{FF2B5EF4-FFF2-40B4-BE49-F238E27FC236}">
                <a16:creationId xmlns:a16="http://schemas.microsoft.com/office/drawing/2014/main" id="{F9CE5E23-D146-4F5E-A0FA-2F8730517672}"/>
              </a:ext>
            </a:extLst>
          </p:cNvPr>
          <p:cNvSpPr/>
          <p:nvPr/>
        </p:nvSpPr>
        <p:spPr>
          <a:xfrm>
            <a:off x="713849" y="1706339"/>
            <a:ext cx="2541786" cy="461665"/>
          </a:xfrm>
          <a:prstGeom prst="rect">
            <a:avLst/>
          </a:prstGeom>
        </p:spPr>
        <p:txBody>
          <a:bodyPr wrap="none">
            <a:spAutoFit/>
          </a:bodyPr>
          <a:lstStyle/>
          <a:p>
            <a:r>
              <a:rPr lang="nl-NL" sz="2400" dirty="0">
                <a:highlight>
                  <a:srgbClr val="C0C0C0"/>
                </a:highlight>
              </a:rPr>
              <a:t>Objectives sheet 1</a:t>
            </a:r>
            <a:endParaRPr lang="en-NL" sz="2400" dirty="0">
              <a:highlight>
                <a:srgbClr val="C0C0C0"/>
              </a:highlight>
            </a:endParaRPr>
          </a:p>
        </p:txBody>
      </p:sp>
      <p:sp>
        <p:nvSpPr>
          <p:cNvPr id="21" name="Rectangle 20">
            <a:extLst>
              <a:ext uri="{FF2B5EF4-FFF2-40B4-BE49-F238E27FC236}">
                <a16:creationId xmlns:a16="http://schemas.microsoft.com/office/drawing/2014/main" id="{0941B389-DB04-4D76-8D5C-3CB253D36FA3}"/>
              </a:ext>
            </a:extLst>
          </p:cNvPr>
          <p:cNvSpPr/>
          <p:nvPr/>
        </p:nvSpPr>
        <p:spPr>
          <a:xfrm>
            <a:off x="3293163" y="1706339"/>
            <a:ext cx="2541786" cy="461665"/>
          </a:xfrm>
          <a:prstGeom prst="rect">
            <a:avLst/>
          </a:prstGeom>
        </p:spPr>
        <p:txBody>
          <a:bodyPr wrap="none">
            <a:spAutoFit/>
          </a:bodyPr>
          <a:lstStyle/>
          <a:p>
            <a:r>
              <a:rPr lang="nl-NL" sz="2400" dirty="0">
                <a:highlight>
                  <a:srgbClr val="C0C0C0"/>
                </a:highlight>
              </a:rPr>
              <a:t>Objectives sheet 2</a:t>
            </a:r>
            <a:endParaRPr lang="en-NL" sz="2400" dirty="0">
              <a:highlight>
                <a:srgbClr val="C0C0C0"/>
              </a:highlight>
            </a:endParaRPr>
          </a:p>
        </p:txBody>
      </p:sp>
    </p:spTree>
    <p:extLst>
      <p:ext uri="{BB962C8B-B14F-4D97-AF65-F5344CB8AC3E}">
        <p14:creationId xmlns:p14="http://schemas.microsoft.com/office/powerpoint/2010/main" val="1810326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0B3BEE6-4B96-4FB0-BF77-74E2F4F797C3}"/>
              </a:ext>
            </a:extLst>
          </p:cNvPr>
          <p:cNvSpPr>
            <a:spLocks noGrp="1"/>
          </p:cNvSpPr>
          <p:nvPr>
            <p:ph type="sldNum" sz="quarter" idx="12"/>
          </p:nvPr>
        </p:nvSpPr>
        <p:spPr/>
        <p:txBody>
          <a:bodyPr/>
          <a:lstStyle/>
          <a:p>
            <a:fld id="{ED29C026-1046-4BD6-B8CA-464C91DF279B}" type="slidenum">
              <a:rPr lang="en-NL" smtClean="0"/>
              <a:t>33</a:t>
            </a:fld>
            <a:endParaRPr lang="en-NL"/>
          </a:p>
        </p:txBody>
      </p:sp>
      <p:sp>
        <p:nvSpPr>
          <p:cNvPr id="20" name="Rectangle 19">
            <a:extLst>
              <a:ext uri="{FF2B5EF4-FFF2-40B4-BE49-F238E27FC236}">
                <a16:creationId xmlns:a16="http://schemas.microsoft.com/office/drawing/2014/main" id="{F9CE5E23-D146-4F5E-A0FA-2F8730517672}"/>
              </a:ext>
            </a:extLst>
          </p:cNvPr>
          <p:cNvSpPr/>
          <p:nvPr/>
        </p:nvSpPr>
        <p:spPr>
          <a:xfrm>
            <a:off x="713849" y="1706339"/>
            <a:ext cx="2541786" cy="461665"/>
          </a:xfrm>
          <a:prstGeom prst="rect">
            <a:avLst/>
          </a:prstGeom>
        </p:spPr>
        <p:txBody>
          <a:bodyPr wrap="none">
            <a:spAutoFit/>
          </a:bodyPr>
          <a:lstStyle/>
          <a:p>
            <a:r>
              <a:rPr lang="nl-NL" sz="2400" dirty="0">
                <a:highlight>
                  <a:srgbClr val="C0C0C0"/>
                </a:highlight>
              </a:rPr>
              <a:t>Objectives sheet 1</a:t>
            </a:r>
            <a:endParaRPr lang="en-NL" sz="2400" dirty="0">
              <a:highlight>
                <a:srgbClr val="C0C0C0"/>
              </a:highlight>
            </a:endParaRPr>
          </a:p>
        </p:txBody>
      </p:sp>
      <p:sp>
        <p:nvSpPr>
          <p:cNvPr id="21" name="Rectangle 20">
            <a:extLst>
              <a:ext uri="{FF2B5EF4-FFF2-40B4-BE49-F238E27FC236}">
                <a16:creationId xmlns:a16="http://schemas.microsoft.com/office/drawing/2014/main" id="{0941B389-DB04-4D76-8D5C-3CB253D36FA3}"/>
              </a:ext>
            </a:extLst>
          </p:cNvPr>
          <p:cNvSpPr/>
          <p:nvPr/>
        </p:nvSpPr>
        <p:spPr>
          <a:xfrm>
            <a:off x="3293163" y="1706339"/>
            <a:ext cx="2541786" cy="461665"/>
          </a:xfrm>
          <a:prstGeom prst="rect">
            <a:avLst/>
          </a:prstGeom>
        </p:spPr>
        <p:txBody>
          <a:bodyPr wrap="none">
            <a:spAutoFit/>
          </a:bodyPr>
          <a:lstStyle/>
          <a:p>
            <a:r>
              <a:rPr lang="nl-NL" sz="2400" dirty="0">
                <a:highlight>
                  <a:srgbClr val="C0C0C0"/>
                </a:highlight>
              </a:rPr>
              <a:t>Objectives sheet 2</a:t>
            </a:r>
            <a:endParaRPr lang="en-NL" sz="2400" dirty="0">
              <a:highlight>
                <a:srgbClr val="C0C0C0"/>
              </a:highlight>
            </a:endParaRPr>
          </a:p>
        </p:txBody>
      </p:sp>
      <p:sp>
        <p:nvSpPr>
          <p:cNvPr id="5" name="Content Placeholder 4">
            <a:extLst>
              <a:ext uri="{FF2B5EF4-FFF2-40B4-BE49-F238E27FC236}">
                <a16:creationId xmlns:a16="http://schemas.microsoft.com/office/drawing/2014/main" id="{B1939E64-20D8-4221-BD37-98977EEA1C56}"/>
              </a:ext>
            </a:extLst>
          </p:cNvPr>
          <p:cNvSpPr>
            <a:spLocks noGrp="1"/>
          </p:cNvSpPr>
          <p:nvPr>
            <p:ph idx="1"/>
          </p:nvPr>
        </p:nvSpPr>
        <p:spPr/>
        <p:txBody>
          <a:bodyPr/>
          <a:lstStyle/>
          <a:p>
            <a:pPr marL="0" indent="0">
              <a:buNone/>
            </a:pPr>
            <a:r>
              <a:rPr lang="nl-NL" dirty="0">
                <a:solidFill>
                  <a:schemeClr val="accent1"/>
                </a:solidFill>
                <a:latin typeface="Abadi MT Pro Extra Bold" panose="020B0902020104020204" pitchFamily="34" charset="0"/>
              </a:rPr>
              <a:t>Define outcome measures for the identified objectives</a:t>
            </a:r>
          </a:p>
          <a:p>
            <a:pPr marL="0" indent="0">
              <a:buNone/>
            </a:pPr>
            <a:r>
              <a:rPr lang="nl-NL" dirty="0"/>
              <a:t>The first circle of sheet 2 needs to be filled with good objectives.</a:t>
            </a:r>
          </a:p>
          <a:p>
            <a:pPr marL="0" indent="0">
              <a:buNone/>
            </a:pPr>
            <a:r>
              <a:rPr lang="nl-NL" dirty="0">
                <a:solidFill>
                  <a:schemeClr val="bg1"/>
                </a:solidFill>
                <a:highlight>
                  <a:srgbClr val="008080"/>
                </a:highlight>
              </a:rPr>
              <a:t>How these objectives can be measured? </a:t>
            </a:r>
          </a:p>
          <a:p>
            <a:pPr marL="0" indent="0">
              <a:buNone/>
            </a:pPr>
            <a:r>
              <a:rPr lang="nl-NL" dirty="0">
                <a:highlight>
                  <a:srgbClr val="FFFF00"/>
                </a:highlight>
              </a:rPr>
              <a:t>Write down the answers on postits</a:t>
            </a:r>
          </a:p>
          <a:p>
            <a:pPr marL="0" indent="0">
              <a:buNone/>
            </a:pPr>
            <a:endParaRPr lang="nl-NL" dirty="0">
              <a:highlight>
                <a:srgbClr val="FFFF00"/>
              </a:highlight>
            </a:endParaRPr>
          </a:p>
          <a:p>
            <a:pPr marL="0" indent="0">
              <a:buNone/>
            </a:pPr>
            <a:r>
              <a:rPr lang="nl-NL" dirty="0">
                <a:highlight>
                  <a:srgbClr val="FFFFFF"/>
                </a:highlight>
              </a:rPr>
              <a:t>Continue till a balanced set of objectives and outcome measures is obtained</a:t>
            </a:r>
          </a:p>
          <a:p>
            <a:pPr marL="0" indent="0">
              <a:buNone/>
            </a:pPr>
            <a:endParaRPr lang="nl-NL" dirty="0">
              <a:highlight>
                <a:srgbClr val="FFFF00"/>
              </a:highlight>
            </a:endParaRPr>
          </a:p>
          <a:p>
            <a:pPr marL="0" indent="0">
              <a:buNone/>
            </a:pPr>
            <a:r>
              <a:rPr lang="nl-NL" dirty="0">
                <a:solidFill>
                  <a:schemeClr val="accent1"/>
                </a:solidFill>
                <a:latin typeface="Abadi MT Pro Extra Bold" panose="020B0902020104020204" pitchFamily="34" charset="0"/>
              </a:rPr>
              <a:t>Checklist objectives and outcome measures</a:t>
            </a:r>
          </a:p>
          <a:p>
            <a:pPr marL="0" lvl="1" indent="0">
              <a:buNone/>
            </a:pPr>
            <a:r>
              <a:rPr lang="en-GB" dirty="0"/>
              <a:t>Do a final check on the objectives and measures and check if everyone agrees with this set.</a:t>
            </a:r>
          </a:p>
          <a:p>
            <a:pPr marL="0" lvl="1" indent="0">
              <a:buNone/>
            </a:pPr>
            <a:endParaRPr lang="en-GB" dirty="0"/>
          </a:p>
          <a:p>
            <a:pPr marL="342900" lvl="1" indent="-342900">
              <a:buFont typeface="Arial" panose="020B0604020202020204" pitchFamily="34" charset="0"/>
              <a:buChar char="•"/>
            </a:pPr>
            <a:r>
              <a:rPr lang="en-GB" dirty="0"/>
              <a:t>Are the objectives SMART?</a:t>
            </a:r>
          </a:p>
          <a:p>
            <a:pPr marL="342900" lvl="1" indent="-342900">
              <a:buFont typeface="Arial" panose="020B0604020202020204" pitchFamily="34" charset="0"/>
              <a:buChar char="•"/>
            </a:pPr>
            <a:r>
              <a:rPr lang="en-GB" dirty="0"/>
              <a:t>Is the outcomes measure in line with the transformation?</a:t>
            </a:r>
          </a:p>
          <a:p>
            <a:pPr marL="342900" lvl="1" indent="-342900">
              <a:buFont typeface="Arial" panose="020B0604020202020204" pitchFamily="34" charset="0"/>
              <a:buChar char="•"/>
            </a:pPr>
            <a:r>
              <a:rPr lang="en-GB" dirty="0"/>
              <a:t>Can </a:t>
            </a:r>
            <a:r>
              <a:rPr lang="en-GB" u="sng" dirty="0"/>
              <a:t>we</a:t>
            </a:r>
            <a:r>
              <a:rPr lang="en-GB" dirty="0"/>
              <a:t> measure this outcome? (or do we need an additional partner)</a:t>
            </a:r>
            <a:endParaRPr lang="nl-NL" dirty="0">
              <a:highlight>
                <a:srgbClr val="FFFF00"/>
              </a:highlight>
            </a:endParaRPr>
          </a:p>
          <a:p>
            <a:pPr marL="342900" lvl="1" indent="-342900">
              <a:buFont typeface="Arial" panose="020B0604020202020204" pitchFamily="34" charset="0"/>
              <a:buChar char="•"/>
            </a:pPr>
            <a:endParaRPr lang="nl-NL" dirty="0">
              <a:highlight>
                <a:srgbClr val="FFFF00"/>
              </a:highlight>
            </a:endParaRPr>
          </a:p>
          <a:p>
            <a:pPr marL="0" lvl="1" indent="0">
              <a:buNone/>
            </a:pPr>
            <a:r>
              <a:rPr lang="nl-NL" dirty="0">
                <a:solidFill>
                  <a:schemeClr val="accent1"/>
                </a:solidFill>
                <a:latin typeface="Abadi MT Pro Extra Bold" panose="020B0902020104020204" pitchFamily="34" charset="0"/>
              </a:rPr>
              <a:t>Visualize</a:t>
            </a:r>
          </a:p>
          <a:p>
            <a:pPr marL="0" lvl="1" indent="0">
              <a:buNone/>
            </a:pPr>
            <a:r>
              <a:rPr lang="en-GB" dirty="0"/>
              <a:t>Visualize the outcome of the session, make it digital, and use it for future steps.</a:t>
            </a:r>
            <a:endParaRPr lang="nl-NL" dirty="0">
              <a:solidFill>
                <a:schemeClr val="accent1"/>
              </a:solidFill>
              <a:latin typeface="Abadi MT Pro Extra Bold" panose="020B0902020104020204" pitchFamily="34" charset="0"/>
            </a:endParaRPr>
          </a:p>
          <a:p>
            <a:pPr marL="0" lvl="1" indent="0">
              <a:buNone/>
            </a:pPr>
            <a:endParaRPr lang="en-GB" dirty="0"/>
          </a:p>
        </p:txBody>
      </p:sp>
      <p:grpSp>
        <p:nvGrpSpPr>
          <p:cNvPr id="22" name="Group 21">
            <a:extLst>
              <a:ext uri="{FF2B5EF4-FFF2-40B4-BE49-F238E27FC236}">
                <a16:creationId xmlns:a16="http://schemas.microsoft.com/office/drawing/2014/main" id="{012FE520-1651-48AE-BF4A-81EBB93CD559}"/>
              </a:ext>
            </a:extLst>
          </p:cNvPr>
          <p:cNvGrpSpPr/>
          <p:nvPr/>
        </p:nvGrpSpPr>
        <p:grpSpPr>
          <a:xfrm>
            <a:off x="2014071" y="287150"/>
            <a:ext cx="8163857" cy="1159128"/>
            <a:chOff x="2014071" y="1636996"/>
            <a:chExt cx="8163857" cy="1159128"/>
          </a:xfrm>
        </p:grpSpPr>
        <p:sp>
          <p:nvSpPr>
            <p:cNvPr id="23" name="Oval 22">
              <a:extLst>
                <a:ext uri="{FF2B5EF4-FFF2-40B4-BE49-F238E27FC236}">
                  <a16:creationId xmlns:a16="http://schemas.microsoft.com/office/drawing/2014/main" id="{8A3F75AD-CC46-44C2-9541-A1E57A58041E}"/>
                </a:ext>
              </a:extLst>
            </p:cNvPr>
            <p:cNvSpPr/>
            <p:nvPr/>
          </p:nvSpPr>
          <p:spPr>
            <a:xfrm>
              <a:off x="2648773"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accent1"/>
                  </a:solidFill>
                  <a:latin typeface="Abadi MT Pro" panose="020B0502020104020204" pitchFamily="34" charset="0"/>
                </a:rPr>
                <a:t>1</a:t>
              </a:r>
              <a:endParaRPr lang="en-NL" dirty="0">
                <a:solidFill>
                  <a:schemeClr val="accent1"/>
                </a:solidFill>
                <a:latin typeface="Abadi MT Pro" panose="020B0502020104020204" pitchFamily="34" charset="0"/>
              </a:endParaRPr>
            </a:p>
          </p:txBody>
        </p:sp>
        <p:cxnSp>
          <p:nvCxnSpPr>
            <p:cNvPr id="24" name="Straight Connector 23">
              <a:extLst>
                <a:ext uri="{FF2B5EF4-FFF2-40B4-BE49-F238E27FC236}">
                  <a16:creationId xmlns:a16="http://schemas.microsoft.com/office/drawing/2014/main" id="{DCC963DC-4D63-436D-BD4E-56072DB3FF1E}"/>
                </a:ext>
              </a:extLst>
            </p:cNvPr>
            <p:cNvCxnSpPr>
              <a:cxnSpLocks/>
              <a:stCxn id="23" idx="6"/>
              <a:endCxn id="32" idx="1"/>
            </p:cNvCxnSpPr>
            <p:nvPr/>
          </p:nvCxnSpPr>
          <p:spPr>
            <a:xfrm>
              <a:off x="3079079" y="2580971"/>
              <a:ext cx="611273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1EAB8900-5645-4E7D-A95A-B15D7D77E592}"/>
                </a:ext>
              </a:extLst>
            </p:cNvPr>
            <p:cNvSpPr/>
            <p:nvPr/>
          </p:nvSpPr>
          <p:spPr>
            <a:xfrm>
              <a:off x="4241861" y="2365818"/>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26" name="TextBox 25">
              <a:extLst>
                <a:ext uri="{FF2B5EF4-FFF2-40B4-BE49-F238E27FC236}">
                  <a16:creationId xmlns:a16="http://schemas.microsoft.com/office/drawing/2014/main" id="{9E8FAECE-36F0-49FE-A772-D544EC4D150B}"/>
                </a:ext>
              </a:extLst>
            </p:cNvPr>
            <p:cNvSpPr txBox="1"/>
            <p:nvPr/>
          </p:nvSpPr>
          <p:spPr>
            <a:xfrm>
              <a:off x="2014071" y="1913995"/>
              <a:ext cx="1699709" cy="369332"/>
            </a:xfrm>
            <a:prstGeom prst="rect">
              <a:avLst/>
            </a:prstGeom>
            <a:noFill/>
          </p:spPr>
          <p:txBody>
            <a:bodyPr wrap="square" rtlCol="0" anchor="b">
              <a:spAutoFit/>
            </a:bodyPr>
            <a:lstStyle/>
            <a:p>
              <a:pPr algn="ctr"/>
              <a:r>
                <a:rPr lang="nl-NL" dirty="0"/>
                <a:t>Inspire</a:t>
              </a:r>
              <a:endParaRPr lang="en-NL" dirty="0"/>
            </a:p>
          </p:txBody>
        </p:sp>
        <p:sp>
          <p:nvSpPr>
            <p:cNvPr id="27" name="TextBox 26">
              <a:extLst>
                <a:ext uri="{FF2B5EF4-FFF2-40B4-BE49-F238E27FC236}">
                  <a16:creationId xmlns:a16="http://schemas.microsoft.com/office/drawing/2014/main" id="{C3BCB33F-7652-4427-98A2-9CFA47476719}"/>
                </a:ext>
              </a:extLst>
            </p:cNvPr>
            <p:cNvSpPr txBox="1"/>
            <p:nvPr/>
          </p:nvSpPr>
          <p:spPr>
            <a:xfrm>
              <a:off x="5246145" y="1636996"/>
              <a:ext cx="1699709" cy="646331"/>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Outcome</a:t>
              </a:r>
            </a:p>
            <a:p>
              <a:pPr algn="ctr"/>
              <a:r>
                <a:rPr lang="nl-NL" dirty="0">
                  <a:solidFill>
                    <a:schemeClr val="accent1"/>
                  </a:solidFill>
                  <a:latin typeface="Abadi MT Pro Extra Bold" panose="020B0902020104020204" pitchFamily="34" charset="0"/>
                </a:rPr>
                <a:t>measures</a:t>
              </a:r>
              <a:endParaRPr lang="en-NL" dirty="0">
                <a:solidFill>
                  <a:schemeClr val="accent1"/>
                </a:solidFill>
                <a:latin typeface="Abadi MT Pro Extra Bold" panose="020B0902020104020204" pitchFamily="34" charset="0"/>
              </a:endParaRPr>
            </a:p>
          </p:txBody>
        </p:sp>
        <p:sp>
          <p:nvSpPr>
            <p:cNvPr id="28" name="Oval 27">
              <a:extLst>
                <a:ext uri="{FF2B5EF4-FFF2-40B4-BE49-F238E27FC236}">
                  <a16:creationId xmlns:a16="http://schemas.microsoft.com/office/drawing/2014/main" id="{8D08567F-4412-40AB-8FDF-707D4E9A1A45}"/>
                </a:ext>
              </a:extLst>
            </p:cNvPr>
            <p:cNvSpPr/>
            <p:nvPr/>
          </p:nvSpPr>
          <p:spPr>
            <a:xfrm>
              <a:off x="5834949" y="2365818"/>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3</a:t>
              </a:r>
              <a:endParaRPr lang="en-NL" dirty="0">
                <a:solidFill>
                  <a:schemeClr val="bg1"/>
                </a:solidFill>
                <a:latin typeface="Abadi MT Pro" panose="020B0502020104020204" pitchFamily="34" charset="0"/>
              </a:endParaRPr>
            </a:p>
          </p:txBody>
        </p:sp>
        <p:sp>
          <p:nvSpPr>
            <p:cNvPr id="29" name="TextBox 28">
              <a:extLst>
                <a:ext uri="{FF2B5EF4-FFF2-40B4-BE49-F238E27FC236}">
                  <a16:creationId xmlns:a16="http://schemas.microsoft.com/office/drawing/2014/main" id="{1CCD8D61-D226-4DB1-9DB8-5B961EEE98E7}"/>
                </a:ext>
              </a:extLst>
            </p:cNvPr>
            <p:cNvSpPr txBox="1"/>
            <p:nvPr/>
          </p:nvSpPr>
          <p:spPr>
            <a:xfrm>
              <a:off x="6862182" y="1913995"/>
              <a:ext cx="1699709" cy="369332"/>
            </a:xfrm>
            <a:prstGeom prst="rect">
              <a:avLst/>
            </a:prstGeom>
            <a:noFill/>
          </p:spPr>
          <p:txBody>
            <a:bodyPr wrap="square" rtlCol="0" anchor="b">
              <a:spAutoFit/>
            </a:bodyPr>
            <a:lstStyle/>
            <a:p>
              <a:pPr algn="ctr"/>
              <a:r>
                <a:rPr lang="nl-NL" dirty="0">
                  <a:solidFill>
                    <a:schemeClr val="accent1"/>
                  </a:solidFill>
                  <a:latin typeface="Abadi MT Pro Extra Bold" panose="020B0902020104020204" pitchFamily="34" charset="0"/>
                </a:rPr>
                <a:t>Check</a:t>
              </a:r>
              <a:endParaRPr lang="en-NL" dirty="0">
                <a:solidFill>
                  <a:schemeClr val="accent1"/>
                </a:solidFill>
                <a:latin typeface="Abadi MT Pro Extra Bold" panose="020B0902020104020204" pitchFamily="34" charset="0"/>
              </a:endParaRPr>
            </a:p>
          </p:txBody>
        </p:sp>
        <p:sp>
          <p:nvSpPr>
            <p:cNvPr id="30" name="Oval 29">
              <a:extLst>
                <a:ext uri="{FF2B5EF4-FFF2-40B4-BE49-F238E27FC236}">
                  <a16:creationId xmlns:a16="http://schemas.microsoft.com/office/drawing/2014/main" id="{B738202B-6FE0-4310-A379-57DAB1DCE0D1}"/>
                </a:ext>
              </a:extLst>
            </p:cNvPr>
            <p:cNvSpPr/>
            <p:nvPr/>
          </p:nvSpPr>
          <p:spPr>
            <a:xfrm>
              <a:off x="7443335" y="2365818"/>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bg1"/>
                  </a:solidFill>
                  <a:latin typeface="Abadi MT Pro" panose="020B0502020104020204" pitchFamily="34" charset="0"/>
                </a:rPr>
                <a:t>4</a:t>
              </a:r>
              <a:endParaRPr lang="en-NL" dirty="0">
                <a:solidFill>
                  <a:schemeClr val="bg1"/>
                </a:solidFill>
                <a:latin typeface="Abadi MT Pro" panose="020B0502020104020204" pitchFamily="34" charset="0"/>
              </a:endParaRPr>
            </a:p>
          </p:txBody>
        </p:sp>
        <p:sp>
          <p:nvSpPr>
            <p:cNvPr id="31" name="TextBox 30">
              <a:extLst>
                <a:ext uri="{FF2B5EF4-FFF2-40B4-BE49-F238E27FC236}">
                  <a16:creationId xmlns:a16="http://schemas.microsoft.com/office/drawing/2014/main" id="{172F4C11-7408-4261-AF80-96FB1E642014}"/>
                </a:ext>
              </a:extLst>
            </p:cNvPr>
            <p:cNvSpPr txBox="1"/>
            <p:nvPr/>
          </p:nvSpPr>
          <p:spPr>
            <a:xfrm>
              <a:off x="3630108" y="1913995"/>
              <a:ext cx="1699709" cy="369332"/>
            </a:xfrm>
            <a:prstGeom prst="rect">
              <a:avLst/>
            </a:prstGeom>
            <a:noFill/>
          </p:spPr>
          <p:txBody>
            <a:bodyPr wrap="square" rtlCol="0" anchor="b">
              <a:spAutoFit/>
            </a:bodyPr>
            <a:lstStyle/>
            <a:p>
              <a:pPr algn="ctr"/>
              <a:r>
                <a:rPr lang="nl-NL" dirty="0"/>
                <a:t>Objectives</a:t>
              </a:r>
              <a:endParaRPr lang="en-NL" dirty="0"/>
            </a:p>
          </p:txBody>
        </p:sp>
        <p:sp>
          <p:nvSpPr>
            <p:cNvPr id="32" name="Isosceles Triangle 31">
              <a:extLst>
                <a:ext uri="{FF2B5EF4-FFF2-40B4-BE49-F238E27FC236}">
                  <a16:creationId xmlns:a16="http://schemas.microsoft.com/office/drawing/2014/main" id="{76ED4349-DE00-4559-BCE5-007B786D7796}"/>
                </a:ext>
              </a:extLst>
            </p:cNvPr>
            <p:cNvSpPr/>
            <p:nvPr/>
          </p:nvSpPr>
          <p:spPr>
            <a:xfrm>
              <a:off x="9067025" y="2365818"/>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33" name="TextBox 32">
              <a:extLst>
                <a:ext uri="{FF2B5EF4-FFF2-40B4-BE49-F238E27FC236}">
                  <a16:creationId xmlns:a16="http://schemas.microsoft.com/office/drawing/2014/main" id="{E9CB0E3C-E02A-4729-AF9D-B3B13FC7E192}"/>
                </a:ext>
              </a:extLst>
            </p:cNvPr>
            <p:cNvSpPr txBox="1"/>
            <p:nvPr/>
          </p:nvSpPr>
          <p:spPr>
            <a:xfrm>
              <a:off x="8478219" y="1903239"/>
              <a:ext cx="1699709" cy="369332"/>
            </a:xfrm>
            <a:prstGeom prst="rect">
              <a:avLst/>
            </a:prstGeom>
            <a:noFill/>
          </p:spPr>
          <p:txBody>
            <a:bodyPr wrap="square" rtlCol="0">
              <a:spAutoFit/>
            </a:bodyPr>
            <a:lstStyle/>
            <a:p>
              <a:pPr algn="ctr"/>
              <a:r>
                <a:rPr lang="nl-NL" dirty="0"/>
                <a:t>Visualise</a:t>
              </a:r>
              <a:endParaRPr lang="en-NL" dirty="0"/>
            </a:p>
          </p:txBody>
        </p:sp>
      </p:grpSp>
    </p:spTree>
    <p:extLst>
      <p:ext uri="{BB962C8B-B14F-4D97-AF65-F5344CB8AC3E}">
        <p14:creationId xmlns:p14="http://schemas.microsoft.com/office/powerpoint/2010/main" val="23852186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AE90F3B-3B07-410D-AC53-A8BB27E0B6DE}"/>
              </a:ext>
            </a:extLst>
          </p:cNvPr>
          <p:cNvSpPr/>
          <p:nvPr/>
        </p:nvSpPr>
        <p:spPr>
          <a:xfrm>
            <a:off x="-245633" y="-2171699"/>
            <a:ext cx="12683266" cy="14697528"/>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sz="600"/>
          </a:p>
        </p:txBody>
      </p:sp>
      <p:sp>
        <p:nvSpPr>
          <p:cNvPr id="2" name="Title 1">
            <a:extLst>
              <a:ext uri="{FF2B5EF4-FFF2-40B4-BE49-F238E27FC236}">
                <a16:creationId xmlns:a16="http://schemas.microsoft.com/office/drawing/2014/main" id="{C727C2ED-1277-4908-8950-874B057D94BE}"/>
              </a:ext>
            </a:extLst>
          </p:cNvPr>
          <p:cNvSpPr>
            <a:spLocks noGrp="1"/>
          </p:cNvSpPr>
          <p:nvPr>
            <p:ph type="ctrTitle"/>
          </p:nvPr>
        </p:nvSpPr>
        <p:spPr/>
        <p:txBody>
          <a:bodyPr/>
          <a:lstStyle/>
          <a:p>
            <a:r>
              <a:rPr lang="nl-NL" dirty="0"/>
              <a:t>Suggested next steps</a:t>
            </a:r>
            <a:endParaRPr lang="en-NL" dirty="0"/>
          </a:p>
        </p:txBody>
      </p:sp>
      <p:sp>
        <p:nvSpPr>
          <p:cNvPr id="3" name="Subtitle 2">
            <a:extLst>
              <a:ext uri="{FF2B5EF4-FFF2-40B4-BE49-F238E27FC236}">
                <a16:creationId xmlns:a16="http://schemas.microsoft.com/office/drawing/2014/main" id="{D56C746E-B328-4777-BF0F-2A3AF707EFE2}"/>
              </a:ext>
            </a:extLst>
          </p:cNvPr>
          <p:cNvSpPr>
            <a:spLocks noGrp="1"/>
          </p:cNvSpPr>
          <p:nvPr>
            <p:ph type="subTitle" idx="1"/>
          </p:nvPr>
        </p:nvSpPr>
        <p:spPr>
          <a:xfrm>
            <a:off x="667515" y="7330252"/>
            <a:ext cx="11122869" cy="1189544"/>
          </a:xfrm>
        </p:spPr>
        <p:txBody>
          <a:bodyPr/>
          <a:lstStyle/>
          <a:p>
            <a:r>
              <a:rPr lang="nl-NL" dirty="0"/>
              <a:t>After tool 2 and 3</a:t>
            </a:r>
            <a:endParaRPr lang="en-NL" dirty="0"/>
          </a:p>
        </p:txBody>
      </p:sp>
    </p:spTree>
    <p:extLst>
      <p:ext uri="{BB962C8B-B14F-4D97-AF65-F5344CB8AC3E}">
        <p14:creationId xmlns:p14="http://schemas.microsoft.com/office/powerpoint/2010/main" val="2247947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D1FA-AE95-45DC-9D15-2FEDCCF65D43}"/>
              </a:ext>
            </a:extLst>
          </p:cNvPr>
          <p:cNvSpPr>
            <a:spLocks noGrp="1"/>
          </p:cNvSpPr>
          <p:nvPr>
            <p:ph type="title"/>
          </p:nvPr>
        </p:nvSpPr>
        <p:spPr/>
        <p:txBody>
          <a:bodyPr>
            <a:normAutofit/>
          </a:bodyPr>
          <a:lstStyle/>
          <a:p>
            <a:r>
              <a:rPr lang="nl-NL" dirty="0"/>
              <a:t>Suggested next steps</a:t>
            </a:r>
            <a:endParaRPr lang="en-NL" dirty="0"/>
          </a:p>
        </p:txBody>
      </p:sp>
      <p:sp>
        <p:nvSpPr>
          <p:cNvPr id="3" name="Content Placeholder 2">
            <a:extLst>
              <a:ext uri="{FF2B5EF4-FFF2-40B4-BE49-F238E27FC236}">
                <a16:creationId xmlns:a16="http://schemas.microsoft.com/office/drawing/2014/main" id="{7D69AF2A-F012-4FE0-84CC-7013485F6F6B}"/>
              </a:ext>
            </a:extLst>
          </p:cNvPr>
          <p:cNvSpPr>
            <a:spLocks noGrp="1"/>
          </p:cNvSpPr>
          <p:nvPr>
            <p:ph idx="1"/>
          </p:nvPr>
        </p:nvSpPr>
        <p:spPr/>
        <p:txBody>
          <a:bodyPr>
            <a:normAutofit/>
          </a:bodyPr>
          <a:lstStyle/>
          <a:p>
            <a:pPr marL="0" indent="0">
              <a:buNone/>
            </a:pPr>
            <a:endParaRPr lang="nl-NL" dirty="0"/>
          </a:p>
          <a:p>
            <a:pPr marL="0" indent="0">
              <a:buNone/>
            </a:pPr>
            <a:r>
              <a:rPr lang="nl-NL" dirty="0"/>
              <a:t>After having mapped the ecosystem (tool 2):</a:t>
            </a:r>
          </a:p>
          <a:p>
            <a:pPr lvl="1">
              <a:buFont typeface="Arial" panose="020B0604020202020204" pitchFamily="34" charset="0"/>
              <a:buChar char="•"/>
            </a:pPr>
            <a:r>
              <a:rPr lang="nl-NL" dirty="0"/>
              <a:t>Approach new partners and convince</a:t>
            </a:r>
          </a:p>
          <a:p>
            <a:pPr lvl="1">
              <a:buFont typeface="Arial" panose="020B0604020202020204" pitchFamily="34" charset="0"/>
              <a:buChar char="•"/>
            </a:pPr>
            <a:r>
              <a:rPr lang="nl-NL" dirty="0"/>
              <a:t>Onboard new partners</a:t>
            </a:r>
          </a:p>
          <a:p>
            <a:pPr lvl="1">
              <a:buFont typeface="Arial" panose="020B0604020202020204" pitchFamily="34" charset="0"/>
              <a:buChar char="•"/>
            </a:pPr>
            <a:r>
              <a:rPr lang="nl-NL" dirty="0"/>
              <a:t>Discuss roles &amp; responsibilities of partners</a:t>
            </a:r>
          </a:p>
          <a:p>
            <a:pPr lvl="1">
              <a:buFont typeface="Arial" panose="020B0604020202020204" pitchFamily="34" charset="0"/>
              <a:buChar char="•"/>
            </a:pPr>
            <a:r>
              <a:rPr lang="nl-NL" dirty="0"/>
              <a:t>Define organizational structures (for example steering)</a:t>
            </a:r>
            <a:endParaRPr lang="en-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marL="0" indent="0">
              <a:buNone/>
            </a:pPr>
            <a:r>
              <a:rPr lang="nl-NL" dirty="0"/>
              <a:t>After having defined objectives (tool 3):</a:t>
            </a:r>
          </a:p>
          <a:p>
            <a:pPr lvl="1">
              <a:buFont typeface="Arial" panose="020B0604020202020204" pitchFamily="34" charset="0"/>
              <a:buChar char="•"/>
            </a:pPr>
            <a:r>
              <a:rPr lang="nl-NL" dirty="0"/>
              <a:t>Define projects</a:t>
            </a:r>
          </a:p>
          <a:p>
            <a:pPr marL="0" lvl="2" indent="0">
              <a:buNone/>
            </a:pPr>
            <a:r>
              <a:rPr lang="nl-NL" dirty="0"/>
              <a:t>	Which objectives are addressed in which projects?</a:t>
            </a:r>
          </a:p>
          <a:p>
            <a:pPr marL="0" lvl="2" indent="0">
              <a:buNone/>
            </a:pPr>
            <a:r>
              <a:rPr lang="nl-NL" dirty="0"/>
              <a:t>	Who need to be involved in which project?</a:t>
            </a:r>
          </a:p>
          <a:p>
            <a:pPr lvl="1">
              <a:buFont typeface="Arial" panose="020B0604020202020204" pitchFamily="34" charset="0"/>
              <a:buChar char="•"/>
            </a:pPr>
            <a:r>
              <a:rPr lang="nl-NL" dirty="0"/>
              <a:t>Determine status at moment zero</a:t>
            </a:r>
          </a:p>
          <a:p>
            <a:pPr lvl="1">
              <a:buFont typeface="Arial" panose="020B0604020202020204" pitchFamily="34" charset="0"/>
              <a:buChar char="•"/>
            </a:pPr>
            <a:r>
              <a:rPr lang="nl-NL" dirty="0"/>
              <a:t>Create dashboard to track progress</a:t>
            </a:r>
          </a:p>
          <a:p>
            <a:pPr lvl="1">
              <a:buFont typeface="Arial" panose="020B0604020202020204" pitchFamily="34" charset="0"/>
              <a:buChar char="•"/>
            </a:pPr>
            <a:r>
              <a:rPr lang="nl-NL" dirty="0"/>
              <a:t>Determine how and how often progress is going to be evaluated</a:t>
            </a:r>
            <a:endParaRPr lang="en-NL" dirty="0"/>
          </a:p>
          <a:p>
            <a:pPr lvl="1">
              <a:buFont typeface="Arial" panose="020B0604020202020204" pitchFamily="34" charset="0"/>
              <a:buChar char="•"/>
            </a:pPr>
            <a:endParaRPr lang="en-NL" dirty="0"/>
          </a:p>
        </p:txBody>
      </p:sp>
      <p:sp>
        <p:nvSpPr>
          <p:cNvPr id="4" name="Slide Number Placeholder 3">
            <a:extLst>
              <a:ext uri="{FF2B5EF4-FFF2-40B4-BE49-F238E27FC236}">
                <a16:creationId xmlns:a16="http://schemas.microsoft.com/office/drawing/2014/main" id="{CCF628CE-ADF6-483A-BE16-729E1E6600CC}"/>
              </a:ext>
            </a:extLst>
          </p:cNvPr>
          <p:cNvSpPr>
            <a:spLocks noGrp="1"/>
          </p:cNvSpPr>
          <p:nvPr>
            <p:ph type="sldNum" sz="quarter" idx="12"/>
          </p:nvPr>
        </p:nvSpPr>
        <p:spPr/>
        <p:txBody>
          <a:bodyPr/>
          <a:lstStyle/>
          <a:p>
            <a:fld id="{ED29C026-1046-4BD6-B8CA-464C91DF279B}" type="slidenum">
              <a:rPr lang="en-NL" smtClean="0"/>
              <a:t>35</a:t>
            </a:fld>
            <a:endParaRPr lang="en-NL"/>
          </a:p>
        </p:txBody>
      </p:sp>
      <p:sp>
        <p:nvSpPr>
          <p:cNvPr id="5" name="Rectangle 4">
            <a:extLst>
              <a:ext uri="{FF2B5EF4-FFF2-40B4-BE49-F238E27FC236}">
                <a16:creationId xmlns:a16="http://schemas.microsoft.com/office/drawing/2014/main" id="{D629823F-A34E-45DD-8391-88CDDA97AE4B}"/>
              </a:ext>
            </a:extLst>
          </p:cNvPr>
          <p:cNvSpPr/>
          <p:nvPr/>
        </p:nvSpPr>
        <p:spPr>
          <a:xfrm>
            <a:off x="631978" y="2743200"/>
            <a:ext cx="10928043" cy="2419350"/>
          </a:xfrm>
          <a:prstGeom prst="rect">
            <a:avLst/>
          </a:prstGeom>
          <a:noFill/>
          <a:ln w="317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 name="Rectangle 5">
            <a:extLst>
              <a:ext uri="{FF2B5EF4-FFF2-40B4-BE49-F238E27FC236}">
                <a16:creationId xmlns:a16="http://schemas.microsoft.com/office/drawing/2014/main" id="{13420C79-0C82-4B03-818B-4C6F4592F2FF}"/>
              </a:ext>
            </a:extLst>
          </p:cNvPr>
          <p:cNvSpPr/>
          <p:nvPr/>
        </p:nvSpPr>
        <p:spPr>
          <a:xfrm>
            <a:off x="631978" y="5776205"/>
            <a:ext cx="10928043" cy="3157016"/>
          </a:xfrm>
          <a:prstGeom prst="rect">
            <a:avLst/>
          </a:prstGeom>
          <a:noFill/>
          <a:ln w="317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Tree>
    <p:extLst>
      <p:ext uri="{BB962C8B-B14F-4D97-AF65-F5344CB8AC3E}">
        <p14:creationId xmlns:p14="http://schemas.microsoft.com/office/powerpoint/2010/main" val="393693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CBC4-07FC-42F5-BDA9-373E17275D1A}"/>
              </a:ext>
            </a:extLst>
          </p:cNvPr>
          <p:cNvSpPr>
            <a:spLocks noGrp="1"/>
          </p:cNvSpPr>
          <p:nvPr>
            <p:ph type="title"/>
          </p:nvPr>
        </p:nvSpPr>
        <p:spPr/>
        <p:txBody>
          <a:bodyPr/>
          <a:lstStyle/>
          <a:p>
            <a:r>
              <a:rPr lang="nl-NL" dirty="0"/>
              <a:t>How to use this slidedeck</a:t>
            </a:r>
            <a:endParaRPr lang="en-NL" dirty="0"/>
          </a:p>
        </p:txBody>
      </p:sp>
      <p:sp>
        <p:nvSpPr>
          <p:cNvPr id="3" name="Content Placeholder 2">
            <a:extLst>
              <a:ext uri="{FF2B5EF4-FFF2-40B4-BE49-F238E27FC236}">
                <a16:creationId xmlns:a16="http://schemas.microsoft.com/office/drawing/2014/main" id="{A8EE656F-DC0D-456D-B3F6-5035C4671427}"/>
              </a:ext>
            </a:extLst>
          </p:cNvPr>
          <p:cNvSpPr>
            <a:spLocks noGrp="1"/>
          </p:cNvSpPr>
          <p:nvPr>
            <p:ph idx="1"/>
          </p:nvPr>
        </p:nvSpPr>
        <p:spPr/>
        <p:txBody>
          <a:bodyPr/>
          <a:lstStyle/>
          <a:p>
            <a:pPr marL="0" indent="0">
              <a:buNone/>
            </a:pPr>
            <a:r>
              <a:rPr lang="nl-NL" i="1" dirty="0"/>
              <a:t>Italic text in this booklet is ment for the facilitator only </a:t>
            </a:r>
          </a:p>
          <a:p>
            <a:endParaRPr lang="nl-NL" dirty="0"/>
          </a:p>
          <a:p>
            <a:pPr marL="0" indent="0">
              <a:buNone/>
            </a:pPr>
            <a:r>
              <a:rPr lang="en-US" dirty="0"/>
              <a:t>Text</a:t>
            </a:r>
            <a:r>
              <a:rPr lang="nl-NL" dirty="0"/>
              <a:t> in regular, or with “brackets” needs to be explained by the facilitator</a:t>
            </a:r>
          </a:p>
          <a:p>
            <a:endParaRPr lang="nl-NL" dirty="0"/>
          </a:p>
          <a:p>
            <a:pPr marL="0" indent="0">
              <a:buNone/>
            </a:pPr>
            <a:r>
              <a:rPr lang="nl-NL" dirty="0">
                <a:highlight>
                  <a:srgbClr val="FFFF00"/>
                </a:highlight>
              </a:rPr>
              <a:t>Actions for facilitator during the sessions</a:t>
            </a:r>
          </a:p>
          <a:p>
            <a:pPr marL="0" indent="0">
              <a:buNone/>
            </a:pPr>
            <a:endParaRPr lang="nl-NL" dirty="0">
              <a:highlight>
                <a:srgbClr val="FFFF00"/>
              </a:highlight>
            </a:endParaRPr>
          </a:p>
          <a:p>
            <a:pPr marL="0" indent="0">
              <a:buNone/>
            </a:pPr>
            <a:r>
              <a:rPr lang="nl-NL" dirty="0">
                <a:solidFill>
                  <a:schemeClr val="bg1"/>
                </a:solidFill>
                <a:highlight>
                  <a:srgbClr val="008080"/>
                </a:highlight>
              </a:rPr>
              <a:t>Action for the participants: a questions or assignment for the group</a:t>
            </a:r>
          </a:p>
          <a:p>
            <a:pPr marL="0" indent="0">
              <a:buNone/>
            </a:pPr>
            <a:endParaRPr lang="nl-NL" dirty="0">
              <a:solidFill>
                <a:schemeClr val="bg1"/>
              </a:solidFill>
              <a:highlight>
                <a:srgbClr val="008080"/>
              </a:highlight>
            </a:endParaRPr>
          </a:p>
          <a:p>
            <a:pPr marL="0" indent="0">
              <a:buNone/>
            </a:pPr>
            <a:r>
              <a:rPr lang="nl-NL" dirty="0">
                <a:solidFill>
                  <a:schemeClr val="tx1"/>
                </a:solidFill>
                <a:highlight>
                  <a:srgbClr val="C0C0C0"/>
                </a:highlight>
              </a:rPr>
              <a:t>Materials of the toolkit that are needed in this step are mentioned in grey</a:t>
            </a:r>
          </a:p>
          <a:p>
            <a:pPr marL="0" indent="0">
              <a:buNone/>
            </a:pPr>
            <a:endParaRPr lang="nl-NL" dirty="0">
              <a:highlight>
                <a:srgbClr val="C0C0C0"/>
              </a:highlight>
            </a:endParaRPr>
          </a:p>
          <a:p>
            <a:endParaRPr lang="nl-NL" dirty="0">
              <a:solidFill>
                <a:schemeClr val="bg1"/>
              </a:solidFill>
              <a:highlight>
                <a:srgbClr val="008080"/>
              </a:highlight>
            </a:endParaRPr>
          </a:p>
          <a:p>
            <a:endParaRPr lang="nl-NL" dirty="0"/>
          </a:p>
        </p:txBody>
      </p:sp>
      <p:sp>
        <p:nvSpPr>
          <p:cNvPr id="4" name="Slide Number Placeholder 3">
            <a:extLst>
              <a:ext uri="{FF2B5EF4-FFF2-40B4-BE49-F238E27FC236}">
                <a16:creationId xmlns:a16="http://schemas.microsoft.com/office/drawing/2014/main" id="{99F0F4B1-4D53-4379-BA3D-CBC550F011D8}"/>
              </a:ext>
            </a:extLst>
          </p:cNvPr>
          <p:cNvSpPr>
            <a:spLocks noGrp="1"/>
          </p:cNvSpPr>
          <p:nvPr>
            <p:ph type="sldNum" sz="quarter" idx="12"/>
          </p:nvPr>
        </p:nvSpPr>
        <p:spPr/>
        <p:txBody>
          <a:bodyPr/>
          <a:lstStyle/>
          <a:p>
            <a:fld id="{ED29C026-1046-4BD6-B8CA-464C91DF279B}" type="slidenum">
              <a:rPr lang="en-NL" smtClean="0"/>
              <a:t>4</a:t>
            </a:fld>
            <a:endParaRPr lang="en-NL"/>
          </a:p>
        </p:txBody>
      </p:sp>
      <p:sp>
        <p:nvSpPr>
          <p:cNvPr id="5" name="Rectangle 4">
            <a:extLst>
              <a:ext uri="{FF2B5EF4-FFF2-40B4-BE49-F238E27FC236}">
                <a16:creationId xmlns:a16="http://schemas.microsoft.com/office/drawing/2014/main" id="{8B6DE3DD-A691-4CEC-995B-B1E278CE5C54}"/>
              </a:ext>
            </a:extLst>
          </p:cNvPr>
          <p:cNvSpPr/>
          <p:nvPr/>
        </p:nvSpPr>
        <p:spPr>
          <a:xfrm>
            <a:off x="761999" y="8262688"/>
            <a:ext cx="10668002" cy="2884329"/>
          </a:xfrm>
          <a:prstGeom prst="rect">
            <a:avLst/>
          </a:prstGeom>
          <a:solidFill>
            <a:schemeClr val="bg1"/>
          </a:solidFill>
          <a:ln w="3175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Elements with a box around it are directing to elements of the main slidedeck</a:t>
            </a:r>
            <a:endParaRPr lang="en-NL" dirty="0">
              <a:solidFill>
                <a:schemeClr val="tx1"/>
              </a:solidFill>
            </a:endParaRPr>
          </a:p>
        </p:txBody>
      </p:sp>
    </p:spTree>
    <p:extLst>
      <p:ext uri="{BB962C8B-B14F-4D97-AF65-F5344CB8AC3E}">
        <p14:creationId xmlns:p14="http://schemas.microsoft.com/office/powerpoint/2010/main" val="3315409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D4E34-2D9A-4DF4-B3AE-FBE424277F8C}"/>
              </a:ext>
            </a:extLst>
          </p:cNvPr>
          <p:cNvSpPr>
            <a:spLocks noGrp="1"/>
          </p:cNvSpPr>
          <p:nvPr>
            <p:ph type="title"/>
          </p:nvPr>
        </p:nvSpPr>
        <p:spPr/>
        <p:txBody>
          <a:bodyPr/>
          <a:lstStyle/>
          <a:p>
            <a:r>
              <a:rPr lang="nl-NL" dirty="0"/>
              <a:t>Content main slidedeck</a:t>
            </a:r>
            <a:endParaRPr lang="en-NL" dirty="0"/>
          </a:p>
        </p:txBody>
      </p:sp>
      <p:sp>
        <p:nvSpPr>
          <p:cNvPr id="3" name="Content Placeholder 2">
            <a:extLst>
              <a:ext uri="{FF2B5EF4-FFF2-40B4-BE49-F238E27FC236}">
                <a16:creationId xmlns:a16="http://schemas.microsoft.com/office/drawing/2014/main" id="{BE7E5C51-AC64-47D7-87E6-0E2603144C8B}"/>
              </a:ext>
            </a:extLst>
          </p:cNvPr>
          <p:cNvSpPr>
            <a:spLocks noGrp="1"/>
          </p:cNvSpPr>
          <p:nvPr>
            <p:ph idx="1"/>
          </p:nvPr>
        </p:nvSpPr>
        <p:spPr/>
        <p:txBody>
          <a:bodyPr/>
          <a:lstStyle/>
          <a:p>
            <a:pPr marL="0" indent="0">
              <a:buNone/>
            </a:pPr>
            <a:r>
              <a:rPr lang="nl-NL" i="1" dirty="0"/>
              <a:t>This instructions help to use and present the main slidedeck. This is the overview of elements in the main slidedeck, this overview is also included in the main slidedeck.</a:t>
            </a:r>
          </a:p>
          <a:p>
            <a:pPr marL="342900" lvl="1" indent="-342900">
              <a:buFont typeface="Arial" panose="020B0604020202020204" pitchFamily="34" charset="0"/>
              <a:buChar char="•"/>
            </a:pPr>
            <a:r>
              <a:rPr lang="nl-NL" i="1" dirty="0"/>
              <a:t>You can customize the elements you need for your situation (for example only use tool 1)</a:t>
            </a:r>
          </a:p>
          <a:p>
            <a:pPr marL="342900" lvl="1" indent="-342900">
              <a:buFont typeface="Arial" panose="020B0604020202020204" pitchFamily="34" charset="0"/>
              <a:buChar char="•"/>
            </a:pPr>
            <a:r>
              <a:rPr lang="nl-NL" i="1" dirty="0"/>
              <a:t>In the ppt the slides are clickable and direct you to the corresponding slide immediately</a:t>
            </a:r>
          </a:p>
        </p:txBody>
      </p:sp>
      <p:sp>
        <p:nvSpPr>
          <p:cNvPr id="4" name="Slide Number Placeholder 3">
            <a:extLst>
              <a:ext uri="{FF2B5EF4-FFF2-40B4-BE49-F238E27FC236}">
                <a16:creationId xmlns:a16="http://schemas.microsoft.com/office/drawing/2014/main" id="{B7A04883-95BF-4CC6-BC35-796D85BEDCD9}"/>
              </a:ext>
            </a:extLst>
          </p:cNvPr>
          <p:cNvSpPr>
            <a:spLocks noGrp="1"/>
          </p:cNvSpPr>
          <p:nvPr>
            <p:ph type="sldNum" sz="quarter" idx="12"/>
          </p:nvPr>
        </p:nvSpPr>
        <p:spPr/>
        <p:txBody>
          <a:bodyPr/>
          <a:lstStyle/>
          <a:p>
            <a:fld id="{ED29C026-1046-4BD6-B8CA-464C91DF279B}" type="slidenum">
              <a:rPr lang="en-NL" smtClean="0"/>
              <a:t>5</a:t>
            </a:fld>
            <a:endParaRPr lang="en-NL"/>
          </a:p>
        </p:txBody>
      </p:sp>
      <p:grpSp>
        <p:nvGrpSpPr>
          <p:cNvPr id="24" name="Group 23">
            <a:extLst>
              <a:ext uri="{FF2B5EF4-FFF2-40B4-BE49-F238E27FC236}">
                <a16:creationId xmlns:a16="http://schemas.microsoft.com/office/drawing/2014/main" id="{1EC2FD66-87E7-4186-B448-67758C1FB9C8}"/>
              </a:ext>
            </a:extLst>
          </p:cNvPr>
          <p:cNvGrpSpPr/>
          <p:nvPr/>
        </p:nvGrpSpPr>
        <p:grpSpPr>
          <a:xfrm>
            <a:off x="856034" y="4825560"/>
            <a:ext cx="10612898" cy="3879053"/>
            <a:chOff x="856034" y="6484944"/>
            <a:chExt cx="10612898" cy="3879053"/>
          </a:xfrm>
        </p:grpSpPr>
        <p:sp>
          <p:nvSpPr>
            <p:cNvPr id="5" name="Rectangle 4">
              <a:extLst>
                <a:ext uri="{FF2B5EF4-FFF2-40B4-BE49-F238E27FC236}">
                  <a16:creationId xmlns:a16="http://schemas.microsoft.com/office/drawing/2014/main" id="{8CC11B1C-CB6B-4D4C-97C4-35CB11481258}"/>
                </a:ext>
              </a:extLst>
            </p:cNvPr>
            <p:cNvSpPr/>
            <p:nvPr/>
          </p:nvSpPr>
          <p:spPr>
            <a:xfrm>
              <a:off x="1153941" y="6484944"/>
              <a:ext cx="2822574" cy="16284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latin typeface="+mj-lt"/>
                </a:rPr>
                <a:t>Background</a:t>
              </a:r>
            </a:p>
            <a:p>
              <a:pPr algn="ctr"/>
              <a:r>
                <a:rPr lang="nl-NL" sz="3600" dirty="0">
                  <a:latin typeface="+mj-lt"/>
                </a:rPr>
                <a:t>Slide 3-6</a:t>
              </a:r>
              <a:endParaRPr lang="en-NL" sz="3600" dirty="0">
                <a:latin typeface="+mj-lt"/>
              </a:endParaRPr>
            </a:p>
          </p:txBody>
        </p:sp>
        <p:sp>
          <p:nvSpPr>
            <p:cNvPr id="6" name="Rectangle 5">
              <a:extLst>
                <a:ext uri="{FF2B5EF4-FFF2-40B4-BE49-F238E27FC236}">
                  <a16:creationId xmlns:a16="http://schemas.microsoft.com/office/drawing/2014/main" id="{6DD7DD0A-BB8E-472D-A8CE-4B65366F8F76}"/>
                </a:ext>
              </a:extLst>
            </p:cNvPr>
            <p:cNvSpPr/>
            <p:nvPr/>
          </p:nvSpPr>
          <p:spPr>
            <a:xfrm>
              <a:off x="1015128" y="6484944"/>
              <a:ext cx="2822574" cy="16284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latin typeface="+mj-lt"/>
                </a:rPr>
                <a:t>Background</a:t>
              </a:r>
            </a:p>
            <a:p>
              <a:pPr algn="ctr"/>
              <a:r>
                <a:rPr lang="nl-NL" sz="2400" dirty="0">
                  <a:latin typeface="+mj-lt"/>
                </a:rPr>
                <a:t>Slide 3-6</a:t>
              </a:r>
              <a:endParaRPr lang="en-NL" sz="2400" dirty="0">
                <a:latin typeface="+mj-lt"/>
              </a:endParaRPr>
            </a:p>
          </p:txBody>
        </p:sp>
        <p:sp>
          <p:nvSpPr>
            <p:cNvPr id="7" name="Rectangle 6">
              <a:hlinkClick r:id="rId2" action="ppaction://hlinksldjump"/>
              <a:extLst>
                <a:ext uri="{FF2B5EF4-FFF2-40B4-BE49-F238E27FC236}">
                  <a16:creationId xmlns:a16="http://schemas.microsoft.com/office/drawing/2014/main" id="{7521FFA3-5CCC-4A0D-B3DA-ABCDB9B4AF90}"/>
                </a:ext>
              </a:extLst>
            </p:cNvPr>
            <p:cNvSpPr/>
            <p:nvPr/>
          </p:nvSpPr>
          <p:spPr>
            <a:xfrm>
              <a:off x="856034" y="6484944"/>
              <a:ext cx="2822574" cy="1628408"/>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latin typeface="+mj-lt"/>
                </a:rPr>
                <a:t>Background</a:t>
              </a:r>
            </a:p>
            <a:p>
              <a:pPr algn="ctr"/>
              <a:r>
                <a:rPr lang="nl-NL" dirty="0">
                  <a:latin typeface="+mj-lt"/>
                </a:rPr>
                <a:t>Slide 3-6</a:t>
              </a:r>
              <a:endParaRPr lang="en-NL" dirty="0">
                <a:latin typeface="+mj-lt"/>
              </a:endParaRPr>
            </a:p>
          </p:txBody>
        </p:sp>
        <p:sp>
          <p:nvSpPr>
            <p:cNvPr id="8" name="Rectangle 7">
              <a:extLst>
                <a:ext uri="{FF2B5EF4-FFF2-40B4-BE49-F238E27FC236}">
                  <a16:creationId xmlns:a16="http://schemas.microsoft.com/office/drawing/2014/main" id="{E4F785CB-64B9-42E1-9B6C-24A400565EE2}"/>
                </a:ext>
              </a:extLst>
            </p:cNvPr>
            <p:cNvSpPr/>
            <p:nvPr/>
          </p:nvSpPr>
          <p:spPr>
            <a:xfrm>
              <a:off x="8607427" y="8735588"/>
              <a:ext cx="2822575" cy="16284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latin typeface="+mj-lt"/>
                </a:rPr>
                <a:t>Background</a:t>
              </a:r>
            </a:p>
            <a:p>
              <a:pPr algn="ctr"/>
              <a:r>
                <a:rPr lang="nl-NL" sz="3600" dirty="0">
                  <a:latin typeface="+mj-lt"/>
                </a:rPr>
                <a:t>Slide 3-6</a:t>
              </a:r>
              <a:endParaRPr lang="en-NL" sz="3600" dirty="0">
                <a:latin typeface="+mj-lt"/>
              </a:endParaRPr>
            </a:p>
          </p:txBody>
        </p:sp>
        <p:cxnSp>
          <p:nvCxnSpPr>
            <p:cNvPr id="9" name="Connector: Elbow 8">
              <a:extLst>
                <a:ext uri="{FF2B5EF4-FFF2-40B4-BE49-F238E27FC236}">
                  <a16:creationId xmlns:a16="http://schemas.microsoft.com/office/drawing/2014/main" id="{AF5516AE-A812-4ED5-B327-29BB3452B148}"/>
                </a:ext>
              </a:extLst>
            </p:cNvPr>
            <p:cNvCxnSpPr>
              <a:cxnSpLocks/>
            </p:cNvCxnSpPr>
            <p:nvPr/>
          </p:nvCxnSpPr>
          <p:spPr>
            <a:xfrm rot="16200000" flipH="1">
              <a:off x="6075112" y="4388035"/>
              <a:ext cx="41776" cy="7492417"/>
            </a:xfrm>
            <a:prstGeom prst="bentConnector3">
              <a:avLst>
                <a:gd name="adj1" fmla="val 3505553"/>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28F595B-7601-4FFA-88BE-72CB1A79B998}"/>
                </a:ext>
              </a:extLst>
            </p:cNvPr>
            <p:cNvSpPr/>
            <p:nvPr/>
          </p:nvSpPr>
          <p:spPr>
            <a:xfrm>
              <a:off x="8468614" y="8735588"/>
              <a:ext cx="2822575" cy="16284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latin typeface="+mj-lt"/>
                </a:rPr>
                <a:t>Background</a:t>
              </a:r>
            </a:p>
            <a:p>
              <a:pPr algn="ctr"/>
              <a:r>
                <a:rPr lang="nl-NL" sz="2400" dirty="0">
                  <a:latin typeface="+mj-lt"/>
                </a:rPr>
                <a:t>Slide 3-6</a:t>
              </a:r>
              <a:endParaRPr lang="en-NL" sz="2400" dirty="0">
                <a:latin typeface="+mj-lt"/>
              </a:endParaRPr>
            </a:p>
          </p:txBody>
        </p:sp>
        <p:sp>
          <p:nvSpPr>
            <p:cNvPr id="11" name="Rectangle 10">
              <a:extLst>
                <a:ext uri="{FF2B5EF4-FFF2-40B4-BE49-F238E27FC236}">
                  <a16:creationId xmlns:a16="http://schemas.microsoft.com/office/drawing/2014/main" id="{C598B28B-C15D-4AEC-905D-FF2BA5710FE5}"/>
                </a:ext>
              </a:extLst>
            </p:cNvPr>
            <p:cNvSpPr/>
            <p:nvPr/>
          </p:nvSpPr>
          <p:spPr>
            <a:xfrm>
              <a:off x="1153943" y="8735588"/>
              <a:ext cx="2822575" cy="16284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latin typeface="+mj-lt"/>
                </a:rPr>
                <a:t>Background</a:t>
              </a:r>
            </a:p>
            <a:p>
              <a:pPr algn="ctr"/>
              <a:r>
                <a:rPr lang="nl-NL" sz="3600" dirty="0">
                  <a:latin typeface="+mj-lt"/>
                </a:rPr>
                <a:t>Slide 3-6</a:t>
              </a:r>
              <a:endParaRPr lang="en-NL" sz="3600" dirty="0">
                <a:latin typeface="+mj-lt"/>
              </a:endParaRPr>
            </a:p>
          </p:txBody>
        </p:sp>
        <p:sp>
          <p:nvSpPr>
            <p:cNvPr id="12" name="Rectangle 11">
              <a:extLst>
                <a:ext uri="{FF2B5EF4-FFF2-40B4-BE49-F238E27FC236}">
                  <a16:creationId xmlns:a16="http://schemas.microsoft.com/office/drawing/2014/main" id="{86A4A9FA-EA62-45A9-8ABF-6AF94DA98818}"/>
                </a:ext>
              </a:extLst>
            </p:cNvPr>
            <p:cNvSpPr/>
            <p:nvPr/>
          </p:nvSpPr>
          <p:spPr>
            <a:xfrm>
              <a:off x="1015130" y="8735588"/>
              <a:ext cx="2822575" cy="16284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latin typeface="+mj-lt"/>
                </a:rPr>
                <a:t>Background</a:t>
              </a:r>
            </a:p>
            <a:p>
              <a:pPr algn="ctr"/>
              <a:r>
                <a:rPr lang="nl-NL" sz="2400" dirty="0">
                  <a:latin typeface="+mj-lt"/>
                </a:rPr>
                <a:t>Slide 3-6</a:t>
              </a:r>
              <a:endParaRPr lang="en-NL" sz="2400" dirty="0">
                <a:latin typeface="+mj-lt"/>
              </a:endParaRPr>
            </a:p>
          </p:txBody>
        </p:sp>
        <p:sp>
          <p:nvSpPr>
            <p:cNvPr id="13" name="Rectangle 12">
              <a:extLst>
                <a:ext uri="{FF2B5EF4-FFF2-40B4-BE49-F238E27FC236}">
                  <a16:creationId xmlns:a16="http://schemas.microsoft.com/office/drawing/2014/main" id="{76CDD40F-0312-4264-A960-53BC1E211F95}"/>
                </a:ext>
              </a:extLst>
            </p:cNvPr>
            <p:cNvSpPr/>
            <p:nvPr/>
          </p:nvSpPr>
          <p:spPr>
            <a:xfrm>
              <a:off x="4880685" y="8735588"/>
              <a:ext cx="2822575" cy="16284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latin typeface="+mj-lt"/>
                </a:rPr>
                <a:t>Background</a:t>
              </a:r>
            </a:p>
            <a:p>
              <a:pPr algn="ctr"/>
              <a:r>
                <a:rPr lang="nl-NL" sz="3600" dirty="0">
                  <a:latin typeface="+mj-lt"/>
                </a:rPr>
                <a:t>Slide 3-6</a:t>
              </a:r>
              <a:endParaRPr lang="en-NL" sz="3600" dirty="0">
                <a:latin typeface="+mj-lt"/>
              </a:endParaRPr>
            </a:p>
          </p:txBody>
        </p:sp>
        <p:sp>
          <p:nvSpPr>
            <p:cNvPr id="14" name="Rectangle 13">
              <a:extLst>
                <a:ext uri="{FF2B5EF4-FFF2-40B4-BE49-F238E27FC236}">
                  <a16:creationId xmlns:a16="http://schemas.microsoft.com/office/drawing/2014/main" id="{E883A037-F48F-4100-8755-2AFDA183C9D4}"/>
                </a:ext>
              </a:extLst>
            </p:cNvPr>
            <p:cNvSpPr/>
            <p:nvPr/>
          </p:nvSpPr>
          <p:spPr>
            <a:xfrm>
              <a:off x="4741872" y="8735588"/>
              <a:ext cx="2822575" cy="16284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latin typeface="+mj-lt"/>
                </a:rPr>
                <a:t>Background</a:t>
              </a:r>
            </a:p>
            <a:p>
              <a:pPr algn="ctr"/>
              <a:r>
                <a:rPr lang="nl-NL" sz="2400" dirty="0">
                  <a:latin typeface="+mj-lt"/>
                </a:rPr>
                <a:t>Slide 3-6</a:t>
              </a:r>
              <a:endParaRPr lang="en-NL" sz="2400" dirty="0">
                <a:latin typeface="+mj-lt"/>
              </a:endParaRPr>
            </a:p>
          </p:txBody>
        </p:sp>
        <p:sp>
          <p:nvSpPr>
            <p:cNvPr id="15" name="Rectangle 14">
              <a:hlinkClick r:id="rId3" action="ppaction://hlinksldjump"/>
              <a:extLst>
                <a:ext uri="{FF2B5EF4-FFF2-40B4-BE49-F238E27FC236}">
                  <a16:creationId xmlns:a16="http://schemas.microsoft.com/office/drawing/2014/main" id="{FE13CAA2-53FF-40E4-914E-853183E8B833}"/>
                </a:ext>
              </a:extLst>
            </p:cNvPr>
            <p:cNvSpPr/>
            <p:nvPr/>
          </p:nvSpPr>
          <p:spPr>
            <a:xfrm>
              <a:off x="856036" y="8735588"/>
              <a:ext cx="2822575" cy="16284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b="1" dirty="0">
                <a:latin typeface="+mj-lt"/>
              </a:endParaRPr>
            </a:p>
            <a:p>
              <a:pPr algn="ctr"/>
              <a:endParaRPr lang="nl-NL" b="1" dirty="0">
                <a:latin typeface="+mj-lt"/>
              </a:endParaRPr>
            </a:p>
            <a:p>
              <a:pPr algn="ctr"/>
              <a:r>
                <a:rPr lang="nl-NL" b="1" dirty="0">
                  <a:latin typeface="+mj-lt"/>
                </a:rPr>
                <a:t>Tool 1.</a:t>
              </a:r>
            </a:p>
            <a:p>
              <a:pPr algn="ctr"/>
              <a:r>
                <a:rPr lang="nl-NL" b="1" dirty="0">
                  <a:latin typeface="+mj-lt"/>
                </a:rPr>
                <a:t>Purpose</a:t>
              </a:r>
            </a:p>
            <a:p>
              <a:pPr algn="ctr"/>
              <a:r>
                <a:rPr lang="nl-NL" dirty="0">
                  <a:latin typeface="+mj-lt"/>
                </a:rPr>
                <a:t>Slide 7-21</a:t>
              </a:r>
              <a:endParaRPr lang="en-NL" dirty="0">
                <a:latin typeface="+mj-lt"/>
              </a:endParaRPr>
            </a:p>
          </p:txBody>
        </p:sp>
        <p:sp>
          <p:nvSpPr>
            <p:cNvPr id="16" name="Rectangle 15">
              <a:hlinkClick r:id="rId4" action="ppaction://hlinksldjump"/>
              <a:extLst>
                <a:ext uri="{FF2B5EF4-FFF2-40B4-BE49-F238E27FC236}">
                  <a16:creationId xmlns:a16="http://schemas.microsoft.com/office/drawing/2014/main" id="{D6B3F7E8-3F96-468F-B210-392152B264BC}"/>
                </a:ext>
              </a:extLst>
            </p:cNvPr>
            <p:cNvSpPr/>
            <p:nvPr/>
          </p:nvSpPr>
          <p:spPr>
            <a:xfrm>
              <a:off x="4621711" y="8735588"/>
              <a:ext cx="2822575" cy="16284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b="1" dirty="0">
                <a:latin typeface="+mj-lt"/>
              </a:endParaRPr>
            </a:p>
            <a:p>
              <a:pPr algn="ctr"/>
              <a:endParaRPr lang="nl-NL" b="1" dirty="0">
                <a:latin typeface="+mj-lt"/>
              </a:endParaRPr>
            </a:p>
            <a:p>
              <a:pPr algn="ctr"/>
              <a:r>
                <a:rPr lang="nl-NL" b="1" dirty="0">
                  <a:latin typeface="+mj-lt"/>
                </a:rPr>
                <a:t>Tool 2.</a:t>
              </a:r>
            </a:p>
            <a:p>
              <a:pPr algn="ctr"/>
              <a:r>
                <a:rPr lang="nl-NL" b="1" dirty="0">
                  <a:latin typeface="+mj-lt"/>
                </a:rPr>
                <a:t>Partners</a:t>
              </a:r>
            </a:p>
            <a:p>
              <a:pPr algn="ctr"/>
              <a:r>
                <a:rPr lang="nl-NL" dirty="0">
                  <a:latin typeface="+mj-lt"/>
                </a:rPr>
                <a:t>Slide 22-28</a:t>
              </a:r>
              <a:endParaRPr lang="en-NL" dirty="0">
                <a:latin typeface="+mj-lt"/>
              </a:endParaRPr>
            </a:p>
          </p:txBody>
        </p:sp>
        <p:sp>
          <p:nvSpPr>
            <p:cNvPr id="17" name="Rectangle 16">
              <a:hlinkClick r:id="rId5" action="ppaction://hlinksldjump"/>
              <a:extLst>
                <a:ext uri="{FF2B5EF4-FFF2-40B4-BE49-F238E27FC236}">
                  <a16:creationId xmlns:a16="http://schemas.microsoft.com/office/drawing/2014/main" id="{9C6730A6-92C5-46A7-B9EF-493EB4A5BE27}"/>
                </a:ext>
              </a:extLst>
            </p:cNvPr>
            <p:cNvSpPr/>
            <p:nvPr/>
          </p:nvSpPr>
          <p:spPr>
            <a:xfrm>
              <a:off x="8348453" y="8735588"/>
              <a:ext cx="2822575" cy="16284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b="1" dirty="0">
                <a:latin typeface="+mj-lt"/>
              </a:endParaRPr>
            </a:p>
            <a:p>
              <a:pPr algn="ctr"/>
              <a:endParaRPr lang="nl-NL" b="1" dirty="0">
                <a:latin typeface="+mj-lt"/>
              </a:endParaRPr>
            </a:p>
            <a:p>
              <a:pPr algn="ctr"/>
              <a:r>
                <a:rPr lang="nl-NL" b="1" dirty="0">
                  <a:latin typeface="+mj-lt"/>
                </a:rPr>
                <a:t>Tool 3.</a:t>
              </a:r>
            </a:p>
            <a:p>
              <a:pPr algn="ctr"/>
              <a:r>
                <a:rPr lang="nl-NL" b="1" dirty="0">
                  <a:latin typeface="+mj-lt"/>
                </a:rPr>
                <a:t>Objectives</a:t>
              </a:r>
            </a:p>
            <a:p>
              <a:pPr algn="ctr"/>
              <a:r>
                <a:rPr lang="nl-NL" dirty="0">
                  <a:latin typeface="+mj-lt"/>
                </a:rPr>
                <a:t>Slide 30-40</a:t>
              </a:r>
              <a:endParaRPr lang="en-NL" dirty="0">
                <a:latin typeface="+mj-lt"/>
              </a:endParaRPr>
            </a:p>
          </p:txBody>
        </p:sp>
        <p:pic>
          <p:nvPicPr>
            <p:cNvPr id="18" name="Picture 17">
              <a:extLst>
                <a:ext uri="{FF2B5EF4-FFF2-40B4-BE49-F238E27FC236}">
                  <a16:creationId xmlns:a16="http://schemas.microsoft.com/office/drawing/2014/main" id="{A49945E2-0C0A-4CFE-A2C0-17522ACBDBD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37778" y="8882648"/>
              <a:ext cx="443918" cy="442746"/>
            </a:xfrm>
            <a:prstGeom prst="rect">
              <a:avLst/>
            </a:prstGeom>
          </p:spPr>
        </p:pic>
        <p:pic>
          <p:nvPicPr>
            <p:cNvPr id="19" name="Picture 18">
              <a:extLst>
                <a:ext uri="{FF2B5EF4-FFF2-40B4-BE49-F238E27FC236}">
                  <a16:creationId xmlns:a16="http://schemas.microsoft.com/office/drawing/2014/main" id="{BA5A0A45-750C-4488-A795-A5207713FB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13965" y="8926221"/>
              <a:ext cx="438060" cy="406436"/>
            </a:xfrm>
            <a:prstGeom prst="rect">
              <a:avLst/>
            </a:prstGeom>
          </p:spPr>
        </p:pic>
        <p:pic>
          <p:nvPicPr>
            <p:cNvPr id="20" name="Picture 19">
              <a:extLst>
                <a:ext uri="{FF2B5EF4-FFF2-40B4-BE49-F238E27FC236}">
                  <a16:creationId xmlns:a16="http://schemas.microsoft.com/office/drawing/2014/main" id="{F0B37819-8C0F-43D7-A2F1-6388FFC924E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28933" y="8929223"/>
              <a:ext cx="476774" cy="421446"/>
            </a:xfrm>
            <a:prstGeom prst="rect">
              <a:avLst/>
            </a:prstGeom>
          </p:spPr>
        </p:pic>
        <p:sp>
          <p:nvSpPr>
            <p:cNvPr id="21" name="Rectangle 20">
              <a:extLst>
                <a:ext uri="{FF2B5EF4-FFF2-40B4-BE49-F238E27FC236}">
                  <a16:creationId xmlns:a16="http://schemas.microsoft.com/office/drawing/2014/main" id="{D6B4DB4D-420E-4B2A-8850-93E20E5BDE82}"/>
                </a:ext>
              </a:extLst>
            </p:cNvPr>
            <p:cNvSpPr/>
            <p:nvPr/>
          </p:nvSpPr>
          <p:spPr>
            <a:xfrm>
              <a:off x="8646358" y="6526720"/>
              <a:ext cx="2822574" cy="16284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latin typeface="+mj-lt"/>
                </a:rPr>
                <a:t>Background</a:t>
              </a:r>
            </a:p>
            <a:p>
              <a:pPr algn="ctr"/>
              <a:r>
                <a:rPr lang="nl-NL" sz="3600" dirty="0">
                  <a:latin typeface="+mj-lt"/>
                </a:rPr>
                <a:t>Slide 3-6</a:t>
              </a:r>
              <a:endParaRPr lang="en-NL" sz="3600" dirty="0">
                <a:latin typeface="+mj-lt"/>
              </a:endParaRPr>
            </a:p>
          </p:txBody>
        </p:sp>
        <p:sp>
          <p:nvSpPr>
            <p:cNvPr id="22" name="Rectangle 21">
              <a:extLst>
                <a:ext uri="{FF2B5EF4-FFF2-40B4-BE49-F238E27FC236}">
                  <a16:creationId xmlns:a16="http://schemas.microsoft.com/office/drawing/2014/main" id="{728061F0-76B4-47C0-82A9-2A2FB39467B1}"/>
                </a:ext>
              </a:extLst>
            </p:cNvPr>
            <p:cNvSpPr/>
            <p:nvPr/>
          </p:nvSpPr>
          <p:spPr>
            <a:xfrm>
              <a:off x="8507545" y="6526720"/>
              <a:ext cx="2822574" cy="16284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latin typeface="+mj-lt"/>
                </a:rPr>
                <a:t>Background</a:t>
              </a:r>
            </a:p>
            <a:p>
              <a:pPr algn="ctr"/>
              <a:r>
                <a:rPr lang="nl-NL" sz="2400" dirty="0">
                  <a:latin typeface="+mj-lt"/>
                </a:rPr>
                <a:t>Slide 3-6</a:t>
              </a:r>
              <a:endParaRPr lang="en-NL" sz="2400" dirty="0">
                <a:latin typeface="+mj-lt"/>
              </a:endParaRPr>
            </a:p>
          </p:txBody>
        </p:sp>
        <p:sp>
          <p:nvSpPr>
            <p:cNvPr id="23" name="Rectangle 22">
              <a:hlinkClick r:id="rId9" action="ppaction://hlinksldjump"/>
              <a:extLst>
                <a:ext uri="{FF2B5EF4-FFF2-40B4-BE49-F238E27FC236}">
                  <a16:creationId xmlns:a16="http://schemas.microsoft.com/office/drawing/2014/main" id="{D766DB11-A60B-4A75-A9A5-ADD5FBCF824F}"/>
                </a:ext>
              </a:extLst>
            </p:cNvPr>
            <p:cNvSpPr/>
            <p:nvPr/>
          </p:nvSpPr>
          <p:spPr>
            <a:xfrm>
              <a:off x="8348451" y="6526720"/>
              <a:ext cx="2822574" cy="1628408"/>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latin typeface="+mj-lt"/>
                </a:rPr>
                <a:t>Suggested next steps</a:t>
              </a:r>
            </a:p>
            <a:p>
              <a:pPr algn="ctr"/>
              <a:r>
                <a:rPr lang="nl-NL" dirty="0">
                  <a:latin typeface="+mj-lt"/>
                </a:rPr>
                <a:t>Slide 41-44</a:t>
              </a:r>
              <a:endParaRPr lang="en-NL" dirty="0">
                <a:latin typeface="+mj-lt"/>
              </a:endParaRPr>
            </a:p>
          </p:txBody>
        </p:sp>
      </p:grpSp>
      <p:sp>
        <p:nvSpPr>
          <p:cNvPr id="25" name="Content Placeholder 2">
            <a:extLst>
              <a:ext uri="{FF2B5EF4-FFF2-40B4-BE49-F238E27FC236}">
                <a16:creationId xmlns:a16="http://schemas.microsoft.com/office/drawing/2014/main" id="{DADE2C40-D44D-403C-A9BC-4A98DB549E3D}"/>
              </a:ext>
            </a:extLst>
          </p:cNvPr>
          <p:cNvSpPr txBox="1">
            <a:spLocks/>
          </p:cNvSpPr>
          <p:nvPr/>
        </p:nvSpPr>
        <p:spPr>
          <a:xfrm>
            <a:off x="676275" y="9326849"/>
            <a:ext cx="10753725" cy="8763861"/>
          </a:xfrm>
          <a:prstGeom prst="rect">
            <a:avLst/>
          </a:prstGeom>
        </p:spPr>
        <p:txBody>
          <a:bodyPr vert="horz" lIns="91440" tIns="45720" rIns="91440" bIns="45720" rtlCol="0">
            <a:normAutofit/>
          </a:bodyPr>
          <a:lstStyle>
            <a:lvl1pPr marL="121917" indent="-121917" algn="l" defTabSz="1219170" rtl="0" eaLnBrk="1" latinLnBrk="0" hangingPunct="1">
              <a:lnSpc>
                <a:spcPct val="85000"/>
              </a:lnSpc>
              <a:spcBef>
                <a:spcPts val="1733"/>
              </a:spcBef>
              <a:buFont typeface="Arial" pitchFamily="34" charset="0"/>
              <a:buChar char=" "/>
              <a:defRPr sz="2400" kern="1200">
                <a:solidFill>
                  <a:schemeClr val="tx1">
                    <a:lumMod val="85000"/>
                    <a:lumOff val="15000"/>
                  </a:schemeClr>
                </a:solidFill>
                <a:latin typeface="+mn-lt"/>
                <a:ea typeface="+mn-ea"/>
                <a:cs typeface="+mn-cs"/>
              </a:defRPr>
            </a:lvl1pPr>
            <a:lvl2pPr marL="365751" indent="-457189"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2pPr>
            <a:lvl3pPr marL="731502" indent="-731502" algn="l" defTabSz="1219170" rtl="0" eaLnBrk="1" latinLnBrk="0" hangingPunct="1">
              <a:lnSpc>
                <a:spcPct val="85000"/>
              </a:lnSpc>
              <a:spcBef>
                <a:spcPts val="800"/>
              </a:spcBef>
              <a:buFont typeface="Arial" pitchFamily="34" charset="0"/>
              <a:buChar char=" "/>
              <a:defRPr sz="2400" i="1" kern="1200">
                <a:solidFill>
                  <a:schemeClr val="tx1">
                    <a:lumMod val="85000"/>
                    <a:lumOff val="15000"/>
                  </a:schemeClr>
                </a:solidFill>
                <a:latin typeface="+mn-lt"/>
                <a:ea typeface="+mn-ea"/>
                <a:cs typeface="+mn-cs"/>
              </a:defRPr>
            </a:lvl3pPr>
            <a:lvl4pPr marL="1097253" indent="-109725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4pPr>
            <a:lvl5pPr marL="1463003" indent="-146300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5pPr>
            <a:lvl6pPr marL="159996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6pPr>
            <a:lvl7pPr marL="186662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7pPr>
            <a:lvl8pPr marL="213328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8pPr>
            <a:lvl9pPr marL="239994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9pPr>
          </a:lstStyle>
          <a:p>
            <a:r>
              <a:rPr lang="nl-NL" i="1" dirty="0"/>
              <a:t>Use the indicators at the top of the slides to track progress.</a:t>
            </a:r>
          </a:p>
        </p:txBody>
      </p:sp>
      <p:grpSp>
        <p:nvGrpSpPr>
          <p:cNvPr id="41" name="Group 40">
            <a:extLst>
              <a:ext uri="{FF2B5EF4-FFF2-40B4-BE49-F238E27FC236}">
                <a16:creationId xmlns:a16="http://schemas.microsoft.com/office/drawing/2014/main" id="{20514486-77BD-4CD1-87BD-8545D3D39D37}"/>
              </a:ext>
            </a:extLst>
          </p:cNvPr>
          <p:cNvGrpSpPr/>
          <p:nvPr/>
        </p:nvGrpSpPr>
        <p:grpSpPr>
          <a:xfrm>
            <a:off x="1085851" y="10246950"/>
            <a:ext cx="10127874" cy="793530"/>
            <a:chOff x="451821" y="419547"/>
            <a:chExt cx="11395933" cy="892885"/>
          </a:xfrm>
        </p:grpSpPr>
        <p:sp>
          <p:nvSpPr>
            <p:cNvPr id="26" name="Oval 25">
              <a:extLst>
                <a:ext uri="{FF2B5EF4-FFF2-40B4-BE49-F238E27FC236}">
                  <a16:creationId xmlns:a16="http://schemas.microsoft.com/office/drawing/2014/main" id="{026FB8E7-8F0F-41FD-B17A-D57F286FD454}"/>
                </a:ext>
              </a:extLst>
            </p:cNvPr>
            <p:cNvSpPr/>
            <p:nvPr/>
          </p:nvSpPr>
          <p:spPr>
            <a:xfrm>
              <a:off x="1086523" y="882126"/>
              <a:ext cx="430306" cy="430306"/>
            </a:xfrm>
            <a:prstGeom prst="ellipse">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Abadi MT Pro" panose="020B0502020104020204" pitchFamily="34" charset="0"/>
                </a:rPr>
                <a:t>1</a:t>
              </a:r>
              <a:endParaRPr lang="en-NL" dirty="0">
                <a:solidFill>
                  <a:schemeClr val="bg1"/>
                </a:solidFill>
                <a:latin typeface="Abadi MT Pro" panose="020B0502020104020204" pitchFamily="34" charset="0"/>
              </a:endParaRPr>
            </a:p>
          </p:txBody>
        </p:sp>
        <p:sp>
          <p:nvSpPr>
            <p:cNvPr id="27" name="Oval 26">
              <a:extLst>
                <a:ext uri="{FF2B5EF4-FFF2-40B4-BE49-F238E27FC236}">
                  <a16:creationId xmlns:a16="http://schemas.microsoft.com/office/drawing/2014/main" id="{AF17ACD8-F71C-4320-8746-A92AEA77AC0E}"/>
                </a:ext>
              </a:extLst>
            </p:cNvPr>
            <p:cNvSpPr/>
            <p:nvPr/>
          </p:nvSpPr>
          <p:spPr>
            <a:xfrm>
              <a:off x="10782747" y="88212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7</a:t>
              </a:r>
              <a:endParaRPr lang="en-NL" dirty="0">
                <a:solidFill>
                  <a:schemeClr val="accent1"/>
                </a:solidFill>
                <a:latin typeface="Abadi MT Pro" panose="020B0502020104020204" pitchFamily="34" charset="0"/>
              </a:endParaRPr>
            </a:p>
          </p:txBody>
        </p:sp>
        <p:cxnSp>
          <p:nvCxnSpPr>
            <p:cNvPr id="28" name="Straight Connector 27">
              <a:extLst>
                <a:ext uri="{FF2B5EF4-FFF2-40B4-BE49-F238E27FC236}">
                  <a16:creationId xmlns:a16="http://schemas.microsoft.com/office/drawing/2014/main" id="{88108A32-E5F0-4C6B-8043-A0442282C220}"/>
                </a:ext>
              </a:extLst>
            </p:cNvPr>
            <p:cNvCxnSpPr>
              <a:cxnSpLocks/>
              <a:stCxn id="26" idx="6"/>
              <a:endCxn id="27" idx="2"/>
            </p:cNvCxnSpPr>
            <p:nvPr/>
          </p:nvCxnSpPr>
          <p:spPr>
            <a:xfrm>
              <a:off x="1516829" y="1097279"/>
              <a:ext cx="926591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9" name="Isosceles Triangle 28">
              <a:extLst>
                <a:ext uri="{FF2B5EF4-FFF2-40B4-BE49-F238E27FC236}">
                  <a16:creationId xmlns:a16="http://schemas.microsoft.com/office/drawing/2014/main" id="{9816CE65-5094-4E30-B33F-E4362697F2A5}"/>
                </a:ext>
              </a:extLst>
            </p:cNvPr>
            <p:cNvSpPr/>
            <p:nvPr/>
          </p:nvSpPr>
          <p:spPr>
            <a:xfrm>
              <a:off x="9120812" y="88212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6</a:t>
              </a:r>
              <a:endParaRPr lang="en-NL" dirty="0">
                <a:solidFill>
                  <a:schemeClr val="accent1"/>
                </a:solidFill>
                <a:latin typeface="Abadi MT Pro" panose="020B0502020104020204" pitchFamily="34" charset="0"/>
              </a:endParaRPr>
            </a:p>
          </p:txBody>
        </p:sp>
        <p:sp>
          <p:nvSpPr>
            <p:cNvPr id="30" name="Oval 29">
              <a:extLst>
                <a:ext uri="{FF2B5EF4-FFF2-40B4-BE49-F238E27FC236}">
                  <a16:creationId xmlns:a16="http://schemas.microsoft.com/office/drawing/2014/main" id="{59C5F20A-FAEA-4B1A-8B94-6251B50BDFD6}"/>
                </a:ext>
              </a:extLst>
            </p:cNvPr>
            <p:cNvSpPr/>
            <p:nvPr/>
          </p:nvSpPr>
          <p:spPr>
            <a:xfrm>
              <a:off x="2679611" y="88212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2</a:t>
              </a:r>
              <a:endParaRPr lang="en-NL" dirty="0">
                <a:solidFill>
                  <a:schemeClr val="accent1"/>
                </a:solidFill>
                <a:latin typeface="Abadi MT Pro" panose="020B0502020104020204" pitchFamily="34" charset="0"/>
              </a:endParaRPr>
            </a:p>
          </p:txBody>
        </p:sp>
        <p:sp>
          <p:nvSpPr>
            <p:cNvPr id="31" name="Oval 30">
              <a:extLst>
                <a:ext uri="{FF2B5EF4-FFF2-40B4-BE49-F238E27FC236}">
                  <a16:creationId xmlns:a16="http://schemas.microsoft.com/office/drawing/2014/main" id="{5C0DC14D-7536-460C-AFC1-D196FD9C31FA}"/>
                </a:ext>
              </a:extLst>
            </p:cNvPr>
            <p:cNvSpPr/>
            <p:nvPr/>
          </p:nvSpPr>
          <p:spPr>
            <a:xfrm>
              <a:off x="7527724" y="88212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5</a:t>
              </a:r>
              <a:endParaRPr lang="en-NL" dirty="0">
                <a:solidFill>
                  <a:schemeClr val="accent1"/>
                </a:solidFill>
                <a:latin typeface="Abadi MT Pro" panose="020B0502020104020204" pitchFamily="34" charset="0"/>
              </a:endParaRPr>
            </a:p>
          </p:txBody>
        </p:sp>
        <p:sp>
          <p:nvSpPr>
            <p:cNvPr id="32" name="TextBox 31">
              <a:extLst>
                <a:ext uri="{FF2B5EF4-FFF2-40B4-BE49-F238E27FC236}">
                  <a16:creationId xmlns:a16="http://schemas.microsoft.com/office/drawing/2014/main" id="{65C4AFF0-F521-4920-836F-6313314808CC}"/>
                </a:ext>
              </a:extLst>
            </p:cNvPr>
            <p:cNvSpPr txBox="1"/>
            <p:nvPr/>
          </p:nvSpPr>
          <p:spPr>
            <a:xfrm>
              <a:off x="451821" y="419547"/>
              <a:ext cx="1699709" cy="369332"/>
            </a:xfrm>
            <a:prstGeom prst="rect">
              <a:avLst/>
            </a:prstGeom>
            <a:noFill/>
          </p:spPr>
          <p:txBody>
            <a:bodyPr wrap="square" rtlCol="0">
              <a:spAutoFit/>
            </a:bodyPr>
            <a:lstStyle/>
            <a:p>
              <a:pPr algn="ctr"/>
              <a:r>
                <a:rPr lang="nl-NL" dirty="0">
                  <a:solidFill>
                    <a:schemeClr val="accent1"/>
                  </a:solidFill>
                  <a:latin typeface="Abadi MT Pro Extra Bold" panose="020B0902020104020204" pitchFamily="34" charset="0"/>
                </a:rPr>
                <a:t>Global issue</a:t>
              </a:r>
              <a:endParaRPr lang="en-NL" dirty="0">
                <a:solidFill>
                  <a:schemeClr val="accent1"/>
                </a:solidFill>
                <a:latin typeface="Abadi MT Pro Extra Bold" panose="020B0902020104020204" pitchFamily="34" charset="0"/>
              </a:endParaRPr>
            </a:p>
          </p:txBody>
        </p:sp>
        <p:sp>
          <p:nvSpPr>
            <p:cNvPr id="33" name="TextBox 32">
              <a:extLst>
                <a:ext uri="{FF2B5EF4-FFF2-40B4-BE49-F238E27FC236}">
                  <a16:creationId xmlns:a16="http://schemas.microsoft.com/office/drawing/2014/main" id="{D547BCFF-F758-4B41-9A96-3588BC73B779}"/>
                </a:ext>
              </a:extLst>
            </p:cNvPr>
            <p:cNvSpPr txBox="1"/>
            <p:nvPr/>
          </p:nvSpPr>
          <p:spPr>
            <a:xfrm>
              <a:off x="2067858" y="419547"/>
              <a:ext cx="1699709" cy="369332"/>
            </a:xfrm>
            <a:prstGeom prst="rect">
              <a:avLst/>
            </a:prstGeom>
            <a:noFill/>
          </p:spPr>
          <p:txBody>
            <a:bodyPr wrap="square" rtlCol="0">
              <a:spAutoFit/>
            </a:bodyPr>
            <a:lstStyle/>
            <a:p>
              <a:pPr algn="ctr"/>
              <a:r>
                <a:rPr lang="nl-NL" dirty="0"/>
                <a:t>Brainstorm</a:t>
              </a:r>
              <a:endParaRPr lang="en-NL" dirty="0"/>
            </a:p>
          </p:txBody>
        </p:sp>
        <p:sp>
          <p:nvSpPr>
            <p:cNvPr id="34" name="TextBox 33">
              <a:extLst>
                <a:ext uri="{FF2B5EF4-FFF2-40B4-BE49-F238E27FC236}">
                  <a16:creationId xmlns:a16="http://schemas.microsoft.com/office/drawing/2014/main" id="{CD5C6EB3-2A85-41CE-B7BA-C773918254DA}"/>
                </a:ext>
              </a:extLst>
            </p:cNvPr>
            <p:cNvSpPr txBox="1"/>
            <p:nvPr/>
          </p:nvSpPr>
          <p:spPr>
            <a:xfrm>
              <a:off x="3683895" y="419547"/>
              <a:ext cx="1699709" cy="369332"/>
            </a:xfrm>
            <a:prstGeom prst="rect">
              <a:avLst/>
            </a:prstGeom>
            <a:noFill/>
          </p:spPr>
          <p:txBody>
            <a:bodyPr wrap="square" rtlCol="0">
              <a:spAutoFit/>
            </a:bodyPr>
            <a:lstStyle/>
            <a:p>
              <a:pPr algn="ctr"/>
              <a:r>
                <a:rPr lang="nl-NL" dirty="0"/>
                <a:t>Prioritize</a:t>
              </a:r>
              <a:endParaRPr lang="en-NL" dirty="0"/>
            </a:p>
          </p:txBody>
        </p:sp>
        <p:sp>
          <p:nvSpPr>
            <p:cNvPr id="35" name="Oval 34">
              <a:extLst>
                <a:ext uri="{FF2B5EF4-FFF2-40B4-BE49-F238E27FC236}">
                  <a16:creationId xmlns:a16="http://schemas.microsoft.com/office/drawing/2014/main" id="{0DC23AAF-9A43-454A-8E50-219DBBAA9D7E}"/>
                </a:ext>
              </a:extLst>
            </p:cNvPr>
            <p:cNvSpPr/>
            <p:nvPr/>
          </p:nvSpPr>
          <p:spPr>
            <a:xfrm>
              <a:off x="4272699" y="882126"/>
              <a:ext cx="430306" cy="43030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nl-NL" dirty="0">
                  <a:solidFill>
                    <a:schemeClr val="accent1"/>
                  </a:solidFill>
                  <a:latin typeface="Abadi MT Pro" panose="020B0502020104020204" pitchFamily="34" charset="0"/>
                </a:rPr>
                <a:t>3</a:t>
              </a:r>
              <a:endParaRPr lang="en-NL" dirty="0">
                <a:solidFill>
                  <a:schemeClr val="accent1"/>
                </a:solidFill>
                <a:latin typeface="Abadi MT Pro" panose="020B0502020104020204" pitchFamily="34" charset="0"/>
              </a:endParaRPr>
            </a:p>
          </p:txBody>
        </p:sp>
        <p:sp>
          <p:nvSpPr>
            <p:cNvPr id="36" name="TextBox 35">
              <a:extLst>
                <a:ext uri="{FF2B5EF4-FFF2-40B4-BE49-F238E27FC236}">
                  <a16:creationId xmlns:a16="http://schemas.microsoft.com/office/drawing/2014/main" id="{87A80684-FEF9-4358-95C0-33A782704A4E}"/>
                </a:ext>
              </a:extLst>
            </p:cNvPr>
            <p:cNvSpPr txBox="1"/>
            <p:nvPr/>
          </p:nvSpPr>
          <p:spPr>
            <a:xfrm>
              <a:off x="5299932" y="419547"/>
              <a:ext cx="1699709" cy="369332"/>
            </a:xfrm>
            <a:prstGeom prst="rect">
              <a:avLst/>
            </a:prstGeom>
            <a:noFill/>
          </p:spPr>
          <p:txBody>
            <a:bodyPr wrap="square" rtlCol="0">
              <a:spAutoFit/>
            </a:bodyPr>
            <a:lstStyle/>
            <a:p>
              <a:pPr algn="ctr"/>
              <a:r>
                <a:rPr lang="nl-NL" dirty="0"/>
                <a:t>Research</a:t>
              </a:r>
              <a:endParaRPr lang="en-NL" dirty="0"/>
            </a:p>
          </p:txBody>
        </p:sp>
        <p:sp>
          <p:nvSpPr>
            <p:cNvPr id="37" name="Isosceles Triangle 36">
              <a:extLst>
                <a:ext uri="{FF2B5EF4-FFF2-40B4-BE49-F238E27FC236}">
                  <a16:creationId xmlns:a16="http://schemas.microsoft.com/office/drawing/2014/main" id="{467B41B8-10E2-42E7-BBD9-74E7E0B36C1A}"/>
                </a:ext>
              </a:extLst>
            </p:cNvPr>
            <p:cNvSpPr/>
            <p:nvPr/>
          </p:nvSpPr>
          <p:spPr>
            <a:xfrm>
              <a:off x="5865787" y="882126"/>
              <a:ext cx="499155" cy="430306"/>
            </a:xfrm>
            <a:prstGeom prst="triangl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r>
                <a:rPr lang="nl-NL" dirty="0">
                  <a:solidFill>
                    <a:schemeClr val="accent1"/>
                  </a:solidFill>
                  <a:latin typeface="Abadi MT Pro" panose="020B0502020104020204" pitchFamily="34" charset="0"/>
                </a:rPr>
                <a:t>4</a:t>
              </a:r>
              <a:endParaRPr lang="en-NL" dirty="0">
                <a:solidFill>
                  <a:schemeClr val="accent1"/>
                </a:solidFill>
                <a:latin typeface="Abadi MT Pro" panose="020B0502020104020204" pitchFamily="34" charset="0"/>
              </a:endParaRPr>
            </a:p>
          </p:txBody>
        </p:sp>
        <p:sp>
          <p:nvSpPr>
            <p:cNvPr id="38" name="TextBox 37">
              <a:extLst>
                <a:ext uri="{FF2B5EF4-FFF2-40B4-BE49-F238E27FC236}">
                  <a16:creationId xmlns:a16="http://schemas.microsoft.com/office/drawing/2014/main" id="{95692687-4520-4BD9-9160-3D806B872547}"/>
                </a:ext>
              </a:extLst>
            </p:cNvPr>
            <p:cNvSpPr txBox="1"/>
            <p:nvPr/>
          </p:nvSpPr>
          <p:spPr>
            <a:xfrm>
              <a:off x="6915969" y="419547"/>
              <a:ext cx="1699709" cy="369332"/>
            </a:xfrm>
            <a:prstGeom prst="rect">
              <a:avLst/>
            </a:prstGeom>
            <a:noFill/>
          </p:spPr>
          <p:txBody>
            <a:bodyPr wrap="square" rtlCol="0">
              <a:spAutoFit/>
            </a:bodyPr>
            <a:lstStyle/>
            <a:p>
              <a:pPr algn="ctr"/>
              <a:r>
                <a:rPr lang="nl-NL" dirty="0"/>
                <a:t>Define</a:t>
              </a:r>
              <a:endParaRPr lang="en-NL" dirty="0"/>
            </a:p>
          </p:txBody>
        </p:sp>
        <p:sp>
          <p:nvSpPr>
            <p:cNvPr id="39" name="TextBox 38">
              <a:extLst>
                <a:ext uri="{FF2B5EF4-FFF2-40B4-BE49-F238E27FC236}">
                  <a16:creationId xmlns:a16="http://schemas.microsoft.com/office/drawing/2014/main" id="{88E6B190-C45F-4A6A-9EAA-BD5E28790BEE}"/>
                </a:ext>
              </a:extLst>
            </p:cNvPr>
            <p:cNvSpPr txBox="1"/>
            <p:nvPr/>
          </p:nvSpPr>
          <p:spPr>
            <a:xfrm>
              <a:off x="8532006" y="419547"/>
              <a:ext cx="1699709" cy="369332"/>
            </a:xfrm>
            <a:prstGeom prst="rect">
              <a:avLst/>
            </a:prstGeom>
            <a:noFill/>
          </p:spPr>
          <p:txBody>
            <a:bodyPr wrap="square" rtlCol="0">
              <a:spAutoFit/>
            </a:bodyPr>
            <a:lstStyle/>
            <a:p>
              <a:pPr algn="ctr"/>
              <a:r>
                <a:rPr lang="nl-NL" dirty="0"/>
                <a:t>Visualise</a:t>
              </a:r>
              <a:endParaRPr lang="en-NL" dirty="0"/>
            </a:p>
          </p:txBody>
        </p:sp>
        <p:sp>
          <p:nvSpPr>
            <p:cNvPr id="40" name="TextBox 39">
              <a:extLst>
                <a:ext uri="{FF2B5EF4-FFF2-40B4-BE49-F238E27FC236}">
                  <a16:creationId xmlns:a16="http://schemas.microsoft.com/office/drawing/2014/main" id="{9564ED73-C316-4272-BC5D-FCEDD2D04D5E}"/>
                </a:ext>
              </a:extLst>
            </p:cNvPr>
            <p:cNvSpPr txBox="1"/>
            <p:nvPr/>
          </p:nvSpPr>
          <p:spPr>
            <a:xfrm>
              <a:off x="10148045" y="419547"/>
              <a:ext cx="1699709" cy="369332"/>
            </a:xfrm>
            <a:prstGeom prst="rect">
              <a:avLst/>
            </a:prstGeom>
            <a:noFill/>
          </p:spPr>
          <p:txBody>
            <a:bodyPr wrap="square" rtlCol="0">
              <a:spAutoFit/>
            </a:bodyPr>
            <a:lstStyle/>
            <a:p>
              <a:pPr algn="ctr"/>
              <a:r>
                <a:rPr lang="nl-NL" dirty="0"/>
                <a:t>Iterate</a:t>
              </a:r>
              <a:endParaRPr lang="en-NL" dirty="0"/>
            </a:p>
          </p:txBody>
        </p:sp>
      </p:grpSp>
    </p:spTree>
    <p:extLst>
      <p:ext uri="{BB962C8B-B14F-4D97-AF65-F5344CB8AC3E}">
        <p14:creationId xmlns:p14="http://schemas.microsoft.com/office/powerpoint/2010/main" val="139678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C833EE7-01F2-4AD0-8343-A3FCC6000045}"/>
              </a:ext>
            </a:extLst>
          </p:cNvPr>
          <p:cNvSpPr/>
          <p:nvPr/>
        </p:nvSpPr>
        <p:spPr>
          <a:xfrm>
            <a:off x="-86061" y="-342900"/>
            <a:ext cx="12683266" cy="12958484"/>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2" name="Title 1">
            <a:extLst>
              <a:ext uri="{FF2B5EF4-FFF2-40B4-BE49-F238E27FC236}">
                <a16:creationId xmlns:a16="http://schemas.microsoft.com/office/drawing/2014/main" id="{CA7F1B45-7AD4-433A-8D60-9FFE19829E3D}"/>
              </a:ext>
            </a:extLst>
          </p:cNvPr>
          <p:cNvSpPr>
            <a:spLocks noGrp="1"/>
          </p:cNvSpPr>
          <p:nvPr>
            <p:ph type="ctrTitle"/>
          </p:nvPr>
        </p:nvSpPr>
        <p:spPr/>
        <p:txBody>
          <a:bodyPr/>
          <a:lstStyle/>
          <a:p>
            <a:r>
              <a:rPr lang="nl-NL" dirty="0"/>
              <a:t>Background</a:t>
            </a:r>
            <a:endParaRPr lang="en-NL" dirty="0"/>
          </a:p>
        </p:txBody>
      </p:sp>
      <p:sp>
        <p:nvSpPr>
          <p:cNvPr id="3" name="Subtitle 2">
            <a:extLst>
              <a:ext uri="{FF2B5EF4-FFF2-40B4-BE49-F238E27FC236}">
                <a16:creationId xmlns:a16="http://schemas.microsoft.com/office/drawing/2014/main" id="{9EB961DD-018E-4438-8C8D-C536BFDEDC6F}"/>
              </a:ext>
            </a:extLst>
          </p:cNvPr>
          <p:cNvSpPr>
            <a:spLocks noGrp="1"/>
          </p:cNvSpPr>
          <p:nvPr>
            <p:ph type="subTitle" idx="1"/>
          </p:nvPr>
        </p:nvSpPr>
        <p:spPr/>
        <p:txBody>
          <a:bodyPr/>
          <a:lstStyle/>
          <a:p>
            <a:r>
              <a:rPr lang="nl-NL" dirty="0"/>
              <a:t>Good to know before using the tools</a:t>
            </a:r>
            <a:endParaRPr lang="en-NL" dirty="0"/>
          </a:p>
        </p:txBody>
      </p:sp>
    </p:spTree>
    <p:extLst>
      <p:ext uri="{BB962C8B-B14F-4D97-AF65-F5344CB8AC3E}">
        <p14:creationId xmlns:p14="http://schemas.microsoft.com/office/powerpoint/2010/main" val="94686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427E-7577-46C0-B700-89C7A7502C4C}"/>
              </a:ext>
            </a:extLst>
          </p:cNvPr>
          <p:cNvSpPr>
            <a:spLocks noGrp="1"/>
          </p:cNvSpPr>
          <p:nvPr>
            <p:ph type="title"/>
          </p:nvPr>
        </p:nvSpPr>
        <p:spPr/>
        <p:txBody>
          <a:bodyPr/>
          <a:lstStyle/>
          <a:p>
            <a:r>
              <a:rPr lang="nl-NL" dirty="0"/>
              <a:t>Background – structure</a:t>
            </a:r>
            <a:endParaRPr lang="en-NL" dirty="0"/>
          </a:p>
        </p:txBody>
      </p:sp>
      <p:sp>
        <p:nvSpPr>
          <p:cNvPr id="3" name="Content Placeholder 2">
            <a:extLst>
              <a:ext uri="{FF2B5EF4-FFF2-40B4-BE49-F238E27FC236}">
                <a16:creationId xmlns:a16="http://schemas.microsoft.com/office/drawing/2014/main" id="{E13CE3A4-89F4-4CB3-9D7F-CD7F4B856711}"/>
              </a:ext>
            </a:extLst>
          </p:cNvPr>
          <p:cNvSpPr>
            <a:spLocks noGrp="1"/>
          </p:cNvSpPr>
          <p:nvPr>
            <p:ph idx="1"/>
          </p:nvPr>
        </p:nvSpPr>
        <p:spPr>
          <a:xfrm>
            <a:off x="657224" y="2262765"/>
            <a:ext cx="6406896" cy="4346787"/>
          </a:xfrm>
        </p:spPr>
        <p:txBody>
          <a:bodyPr anchor="ctr">
            <a:normAutofit/>
          </a:bodyPr>
          <a:lstStyle/>
          <a:p>
            <a:r>
              <a:rPr lang="nl-NL" dirty="0"/>
              <a:t>Suggestud to start with defining the purpose (tool 1) because this underlines the ‘why’. </a:t>
            </a:r>
          </a:p>
          <a:p>
            <a:r>
              <a:rPr lang="nl-NL" dirty="0"/>
              <a:t>Based on the purpose partners (tool 2) and objectives (tool 3) can be discussed, to move the discussion towards ‘how’ to achieve the purpose. There is no specific order in which partners and objectives tools need to be used.</a:t>
            </a:r>
          </a:p>
        </p:txBody>
      </p:sp>
      <p:pic>
        <p:nvPicPr>
          <p:cNvPr id="14" name="Picture 13">
            <a:extLst>
              <a:ext uri="{FF2B5EF4-FFF2-40B4-BE49-F238E27FC236}">
                <a16:creationId xmlns:a16="http://schemas.microsoft.com/office/drawing/2014/main" id="{E2638494-ABDD-479D-957F-576A05FE9F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3663" y="2574204"/>
            <a:ext cx="4556359" cy="3743517"/>
          </a:xfrm>
          <a:prstGeom prst="rect">
            <a:avLst/>
          </a:prstGeom>
        </p:spPr>
      </p:pic>
      <p:sp>
        <p:nvSpPr>
          <p:cNvPr id="4" name="Slide Number Placeholder 3">
            <a:extLst>
              <a:ext uri="{FF2B5EF4-FFF2-40B4-BE49-F238E27FC236}">
                <a16:creationId xmlns:a16="http://schemas.microsoft.com/office/drawing/2014/main" id="{87D1D76A-5DD9-49E1-A6A8-9E44AA1282A6}"/>
              </a:ext>
            </a:extLst>
          </p:cNvPr>
          <p:cNvSpPr>
            <a:spLocks noGrp="1"/>
          </p:cNvSpPr>
          <p:nvPr>
            <p:ph type="sldNum" sz="quarter" idx="12"/>
          </p:nvPr>
        </p:nvSpPr>
        <p:spPr/>
        <p:txBody>
          <a:bodyPr/>
          <a:lstStyle/>
          <a:p>
            <a:fld id="{ED29C026-1046-4BD6-B8CA-464C91DF279B}" type="slidenum">
              <a:rPr lang="en-NL" smtClean="0"/>
              <a:t>7</a:t>
            </a:fld>
            <a:endParaRPr lang="en-NL"/>
          </a:p>
        </p:txBody>
      </p:sp>
      <p:sp>
        <p:nvSpPr>
          <p:cNvPr id="6" name="Content Placeholder 2">
            <a:extLst>
              <a:ext uri="{FF2B5EF4-FFF2-40B4-BE49-F238E27FC236}">
                <a16:creationId xmlns:a16="http://schemas.microsoft.com/office/drawing/2014/main" id="{1C0C7CEA-EC73-401A-AE24-DCA5BB19CAE0}"/>
              </a:ext>
            </a:extLst>
          </p:cNvPr>
          <p:cNvSpPr txBox="1">
            <a:spLocks/>
          </p:cNvSpPr>
          <p:nvPr/>
        </p:nvSpPr>
        <p:spPr>
          <a:xfrm>
            <a:off x="676657" y="6871887"/>
            <a:ext cx="6372553" cy="4346787"/>
          </a:xfrm>
          <a:prstGeom prst="rect">
            <a:avLst/>
          </a:prstGeom>
        </p:spPr>
        <p:txBody>
          <a:bodyPr vert="horz" lIns="91440" tIns="45720" rIns="91440" bIns="45720" rtlCol="0" anchor="ctr">
            <a:normAutofit/>
          </a:bodyPr>
          <a:lstStyle>
            <a:lvl1pPr marL="121917" indent="-121917" algn="l" defTabSz="1219170" rtl="0" eaLnBrk="1" latinLnBrk="0" hangingPunct="1">
              <a:lnSpc>
                <a:spcPct val="85000"/>
              </a:lnSpc>
              <a:spcBef>
                <a:spcPts val="1733"/>
              </a:spcBef>
              <a:buFont typeface="Arial" pitchFamily="34" charset="0"/>
              <a:buChar char=" "/>
              <a:defRPr sz="2400" kern="1200">
                <a:solidFill>
                  <a:schemeClr val="tx1">
                    <a:lumMod val="85000"/>
                    <a:lumOff val="15000"/>
                  </a:schemeClr>
                </a:solidFill>
                <a:latin typeface="+mn-lt"/>
                <a:ea typeface="+mn-ea"/>
                <a:cs typeface="+mn-cs"/>
              </a:defRPr>
            </a:lvl1pPr>
            <a:lvl2pPr marL="365751" indent="-457189"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2pPr>
            <a:lvl3pPr marL="731502" indent="-731502" algn="l" defTabSz="1219170" rtl="0" eaLnBrk="1" latinLnBrk="0" hangingPunct="1">
              <a:lnSpc>
                <a:spcPct val="85000"/>
              </a:lnSpc>
              <a:spcBef>
                <a:spcPts val="800"/>
              </a:spcBef>
              <a:buFont typeface="Arial" pitchFamily="34" charset="0"/>
              <a:buChar char=" "/>
              <a:defRPr sz="2400" i="1" kern="1200">
                <a:solidFill>
                  <a:schemeClr val="tx1">
                    <a:lumMod val="85000"/>
                    <a:lumOff val="15000"/>
                  </a:schemeClr>
                </a:solidFill>
                <a:latin typeface="+mn-lt"/>
                <a:ea typeface="+mn-ea"/>
                <a:cs typeface="+mn-cs"/>
              </a:defRPr>
            </a:lvl3pPr>
            <a:lvl4pPr marL="1097253" indent="-109725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4pPr>
            <a:lvl5pPr marL="1463003" indent="-1463003"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5pPr>
            <a:lvl6pPr marL="159996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6pPr>
            <a:lvl7pPr marL="186662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7pPr>
            <a:lvl8pPr marL="213328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8pPr>
            <a:lvl9pPr marL="2399940" indent="-304792" algn="l" defTabSz="1219170" rtl="0" eaLnBrk="1" latinLnBrk="0" hangingPunct="1">
              <a:lnSpc>
                <a:spcPct val="85000"/>
              </a:lnSpc>
              <a:spcBef>
                <a:spcPts val="800"/>
              </a:spcBef>
              <a:buFont typeface="Arial" pitchFamily="34" charset="0"/>
              <a:buChar char=" "/>
              <a:defRPr sz="2400" kern="1200">
                <a:solidFill>
                  <a:schemeClr val="tx1">
                    <a:lumMod val="85000"/>
                    <a:lumOff val="15000"/>
                  </a:schemeClr>
                </a:solidFill>
                <a:latin typeface="+mn-lt"/>
                <a:ea typeface="+mn-ea"/>
                <a:cs typeface="+mn-cs"/>
              </a:defRPr>
            </a:lvl9pPr>
          </a:lstStyle>
          <a:p>
            <a:r>
              <a:rPr lang="nl-NL" dirty="0"/>
              <a:t>The transformation to value-based care is a global issue. Existing theory is general needs to be made context-specific.</a:t>
            </a:r>
          </a:p>
          <a:p>
            <a:r>
              <a:rPr lang="nl-NL" dirty="0"/>
              <a:t>In the tools, the global issue is addressed first, with the goal to understand and align on the issue. Next step is to make the global issue context specific and define what this means in a local setting.</a:t>
            </a:r>
            <a:endParaRPr lang="en-NL" dirty="0"/>
          </a:p>
        </p:txBody>
      </p:sp>
      <p:sp>
        <p:nvSpPr>
          <p:cNvPr id="8" name="Rectangle 7">
            <a:extLst>
              <a:ext uri="{FF2B5EF4-FFF2-40B4-BE49-F238E27FC236}">
                <a16:creationId xmlns:a16="http://schemas.microsoft.com/office/drawing/2014/main" id="{EBC42C84-0D87-4E3E-986A-177F5E273FD6}"/>
              </a:ext>
            </a:extLst>
          </p:cNvPr>
          <p:cNvSpPr/>
          <p:nvPr/>
        </p:nvSpPr>
        <p:spPr>
          <a:xfrm>
            <a:off x="631978" y="2301270"/>
            <a:ext cx="10928043" cy="4346786"/>
          </a:xfrm>
          <a:prstGeom prst="rect">
            <a:avLst/>
          </a:prstGeom>
          <a:noFill/>
          <a:ln w="317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Rectangle 9">
            <a:extLst>
              <a:ext uri="{FF2B5EF4-FFF2-40B4-BE49-F238E27FC236}">
                <a16:creationId xmlns:a16="http://schemas.microsoft.com/office/drawing/2014/main" id="{9BB18813-0DE2-459B-9488-4363BA8ACA3F}"/>
              </a:ext>
            </a:extLst>
          </p:cNvPr>
          <p:cNvSpPr/>
          <p:nvPr/>
        </p:nvSpPr>
        <p:spPr>
          <a:xfrm>
            <a:off x="631978" y="6785672"/>
            <a:ext cx="10928043" cy="4346786"/>
          </a:xfrm>
          <a:prstGeom prst="rect">
            <a:avLst/>
          </a:prstGeom>
          <a:noFill/>
          <a:ln w="317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pic>
        <p:nvPicPr>
          <p:cNvPr id="11" name="Picture 10">
            <a:extLst>
              <a:ext uri="{FF2B5EF4-FFF2-40B4-BE49-F238E27FC236}">
                <a16:creationId xmlns:a16="http://schemas.microsoft.com/office/drawing/2014/main" id="{4E9B87DE-181F-4700-A782-C82A6B47D2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9849" y="7110433"/>
            <a:ext cx="4432664" cy="3510153"/>
          </a:xfrm>
          <a:prstGeom prst="rect">
            <a:avLst/>
          </a:prstGeom>
        </p:spPr>
      </p:pic>
    </p:spTree>
    <p:extLst>
      <p:ext uri="{BB962C8B-B14F-4D97-AF65-F5344CB8AC3E}">
        <p14:creationId xmlns:p14="http://schemas.microsoft.com/office/powerpoint/2010/main" val="221313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1B45-7AD4-433A-8D60-9FFE19829E3D}"/>
              </a:ext>
            </a:extLst>
          </p:cNvPr>
          <p:cNvSpPr>
            <a:spLocks noGrp="1"/>
          </p:cNvSpPr>
          <p:nvPr>
            <p:ph type="ctrTitle"/>
          </p:nvPr>
        </p:nvSpPr>
        <p:spPr>
          <a:xfrm>
            <a:off x="609601" y="5646177"/>
            <a:ext cx="10923638" cy="2308083"/>
          </a:xfrm>
        </p:spPr>
        <p:txBody>
          <a:bodyPr>
            <a:normAutofit fontScale="90000"/>
          </a:bodyPr>
          <a:lstStyle/>
          <a:p>
            <a:r>
              <a:rPr lang="nl-NL"/>
              <a:t>Tool 1.</a:t>
            </a:r>
            <a:br>
              <a:rPr lang="nl-NL"/>
            </a:br>
            <a:r>
              <a:rPr lang="nl-NL"/>
              <a:t>Define purpose</a:t>
            </a:r>
            <a:endParaRPr lang="en-NL"/>
          </a:p>
        </p:txBody>
      </p:sp>
      <p:sp>
        <p:nvSpPr>
          <p:cNvPr id="3" name="Subtitle 2">
            <a:extLst>
              <a:ext uri="{FF2B5EF4-FFF2-40B4-BE49-F238E27FC236}">
                <a16:creationId xmlns:a16="http://schemas.microsoft.com/office/drawing/2014/main" id="{9EB961DD-018E-4438-8C8D-C536BFDEDC6F}"/>
              </a:ext>
            </a:extLst>
          </p:cNvPr>
          <p:cNvSpPr>
            <a:spLocks noGrp="1"/>
          </p:cNvSpPr>
          <p:nvPr>
            <p:ph type="subTitle" idx="1"/>
          </p:nvPr>
        </p:nvSpPr>
        <p:spPr>
          <a:xfrm>
            <a:off x="609600" y="7954260"/>
            <a:ext cx="10923638" cy="936561"/>
          </a:xfrm>
        </p:spPr>
        <p:txBody>
          <a:bodyPr>
            <a:normAutofit/>
          </a:bodyPr>
          <a:lstStyle/>
          <a:p>
            <a:r>
              <a:rPr lang="nl-NL">
                <a:solidFill>
                  <a:srgbClr val="FFFFFF"/>
                </a:solidFill>
              </a:rPr>
              <a:t>7 steps to a local purpose visualization</a:t>
            </a:r>
            <a:endParaRPr lang="en-NL">
              <a:solidFill>
                <a:srgbClr val="FFFFFF"/>
              </a:solidFill>
            </a:endParaRPr>
          </a:p>
          <a:p>
            <a:endParaRPr lang="en-NL">
              <a:solidFill>
                <a:srgbClr val="FFFFFF"/>
              </a:solidFill>
            </a:endParaRPr>
          </a:p>
        </p:txBody>
      </p:sp>
      <p:pic>
        <p:nvPicPr>
          <p:cNvPr id="6" name="Picture 5">
            <a:extLst>
              <a:ext uri="{FF2B5EF4-FFF2-40B4-BE49-F238E27FC236}">
                <a16:creationId xmlns:a16="http://schemas.microsoft.com/office/drawing/2014/main" id="{36692795-0C91-4954-AB0C-8FCF2FCA09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460" y="3296455"/>
            <a:ext cx="2255483" cy="1993735"/>
          </a:xfrm>
          <a:prstGeom prst="rect">
            <a:avLst/>
          </a:prstGeom>
        </p:spPr>
      </p:pic>
    </p:spTree>
    <p:extLst>
      <p:ext uri="{BB962C8B-B14F-4D97-AF65-F5344CB8AC3E}">
        <p14:creationId xmlns:p14="http://schemas.microsoft.com/office/powerpoint/2010/main" val="150673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358B-1152-4761-BAC1-55255462866A}"/>
              </a:ext>
            </a:extLst>
          </p:cNvPr>
          <p:cNvSpPr>
            <a:spLocks noGrp="1"/>
          </p:cNvSpPr>
          <p:nvPr>
            <p:ph type="title"/>
          </p:nvPr>
        </p:nvSpPr>
        <p:spPr/>
        <p:txBody>
          <a:bodyPr/>
          <a:lstStyle/>
          <a:p>
            <a:r>
              <a:rPr lang="nl-NL" dirty="0"/>
              <a:t>Preparation</a:t>
            </a:r>
            <a:endParaRPr lang="en-NL" dirty="0"/>
          </a:p>
        </p:txBody>
      </p:sp>
      <p:sp>
        <p:nvSpPr>
          <p:cNvPr id="3" name="Content Placeholder 2">
            <a:extLst>
              <a:ext uri="{FF2B5EF4-FFF2-40B4-BE49-F238E27FC236}">
                <a16:creationId xmlns:a16="http://schemas.microsoft.com/office/drawing/2014/main" id="{BB98A2F2-ACA6-48FD-B792-18B82CBA0450}"/>
              </a:ext>
            </a:extLst>
          </p:cNvPr>
          <p:cNvSpPr>
            <a:spLocks noGrp="1"/>
          </p:cNvSpPr>
          <p:nvPr>
            <p:ph idx="1"/>
          </p:nvPr>
        </p:nvSpPr>
        <p:spPr/>
        <p:txBody>
          <a:bodyPr/>
          <a:lstStyle/>
          <a:p>
            <a:pPr marL="0" indent="0">
              <a:buNone/>
            </a:pPr>
            <a:r>
              <a:rPr lang="nl-NL" dirty="0">
                <a:solidFill>
                  <a:schemeClr val="accent1"/>
                </a:solidFill>
                <a:highlight>
                  <a:srgbClr val="FFFFFF"/>
                </a:highlight>
                <a:latin typeface="Abadi MT Pro Extra Bold" panose="020B0902020104020204" pitchFamily="34" charset="0"/>
              </a:rPr>
              <a:t>Actions</a:t>
            </a:r>
          </a:p>
          <a:p>
            <a:pPr marL="0" indent="0">
              <a:buNone/>
            </a:pPr>
            <a:r>
              <a:rPr lang="nl-NL" i="1" dirty="0">
                <a:highlight>
                  <a:srgbClr val="FFFFFF"/>
                </a:highlight>
              </a:rPr>
              <a:t>Prepare the dates and meetings and change dates in main slide deck (slide 7)</a:t>
            </a:r>
          </a:p>
          <a:p>
            <a:pPr marL="0" indent="0">
              <a:buNone/>
            </a:pPr>
            <a:r>
              <a:rPr lang="nl-NL" i="1" dirty="0">
                <a:highlight>
                  <a:srgbClr val="FFFFFF"/>
                </a:highlight>
              </a:rPr>
              <a:t>Invite attendents</a:t>
            </a:r>
          </a:p>
          <a:p>
            <a:pPr marL="0" indent="0">
              <a:buNone/>
            </a:pPr>
            <a:r>
              <a:rPr lang="nl-NL" i="1" dirty="0">
                <a:highlight>
                  <a:srgbClr val="FFFFFF"/>
                </a:highlight>
              </a:rPr>
              <a:t>Reserve a room with whiteboard/flipover and projector/screen </a:t>
            </a:r>
          </a:p>
          <a:p>
            <a:pPr marL="0" indent="0">
              <a:buNone/>
            </a:pPr>
            <a:r>
              <a:rPr lang="nl-NL" i="1" dirty="0">
                <a:highlight>
                  <a:srgbClr val="FFFFFF"/>
                </a:highlight>
              </a:rPr>
              <a:t>Make sure people reserve time to conduct research between session 1 and 2</a:t>
            </a:r>
          </a:p>
          <a:p>
            <a:pPr marL="0" indent="0">
              <a:buNone/>
            </a:pPr>
            <a:endParaRPr lang="nl-NL" dirty="0"/>
          </a:p>
          <a:p>
            <a:pPr marL="0" indent="0">
              <a:buNone/>
            </a:pPr>
            <a:r>
              <a:rPr lang="nl-NL" dirty="0">
                <a:solidFill>
                  <a:schemeClr val="accent1"/>
                </a:solidFill>
                <a:highlight>
                  <a:srgbClr val="FFFFFF"/>
                </a:highlight>
                <a:latin typeface="Abadi MT Pro Extra Bold" panose="020B0902020104020204" pitchFamily="34" charset="0"/>
              </a:rPr>
              <a:t>Materials</a:t>
            </a:r>
          </a:p>
          <a:p>
            <a:pPr marL="0" indent="0">
              <a:buNone/>
            </a:pPr>
            <a:r>
              <a:rPr lang="nl-NL" i="1" dirty="0">
                <a:highlight>
                  <a:srgbClr val="FFFFFF"/>
                </a:highlight>
              </a:rPr>
              <a:t>Print sheets on preferably A2 (purpose sheet nr 1, 2, 3, 4 &amp; 5)</a:t>
            </a:r>
          </a:p>
          <a:p>
            <a:pPr marL="0" indent="0">
              <a:buNone/>
            </a:pPr>
            <a:r>
              <a:rPr lang="nl-NL" i="1" dirty="0">
                <a:highlight>
                  <a:srgbClr val="FFFFFF"/>
                </a:highlight>
              </a:rPr>
              <a:t>Bring post its and pens in different colours </a:t>
            </a:r>
          </a:p>
          <a:p>
            <a:endParaRPr lang="nl-NL" dirty="0">
              <a:highlight>
                <a:srgbClr val="FFFFFF"/>
              </a:highlight>
            </a:endParaRPr>
          </a:p>
          <a:p>
            <a:endParaRPr lang="en-NL" dirty="0"/>
          </a:p>
        </p:txBody>
      </p:sp>
      <p:sp>
        <p:nvSpPr>
          <p:cNvPr id="4" name="Slide Number Placeholder 3">
            <a:extLst>
              <a:ext uri="{FF2B5EF4-FFF2-40B4-BE49-F238E27FC236}">
                <a16:creationId xmlns:a16="http://schemas.microsoft.com/office/drawing/2014/main" id="{BE7AE4E8-449A-4C92-98E8-64F45FA66221}"/>
              </a:ext>
            </a:extLst>
          </p:cNvPr>
          <p:cNvSpPr>
            <a:spLocks noGrp="1"/>
          </p:cNvSpPr>
          <p:nvPr>
            <p:ph type="sldNum" sz="quarter" idx="12"/>
          </p:nvPr>
        </p:nvSpPr>
        <p:spPr/>
        <p:txBody>
          <a:bodyPr/>
          <a:lstStyle/>
          <a:p>
            <a:fld id="{ED29C026-1046-4BD6-B8CA-464C91DF279B}" type="slidenum">
              <a:rPr lang="en-NL" smtClean="0"/>
              <a:t>9</a:t>
            </a:fld>
            <a:endParaRPr lang="en-NL"/>
          </a:p>
        </p:txBody>
      </p:sp>
    </p:spTree>
    <p:extLst>
      <p:ext uri="{BB962C8B-B14F-4D97-AF65-F5344CB8AC3E}">
        <p14:creationId xmlns:p14="http://schemas.microsoft.com/office/powerpoint/2010/main" val="1922221972"/>
      </p:ext>
    </p:extLst>
  </p:cSld>
  <p:clrMapOvr>
    <a:masterClrMapping/>
  </p:clrMapOvr>
</p:sld>
</file>

<file path=ppt/theme/theme1.xml><?xml version="1.0" encoding="utf-8"?>
<a:theme xmlns:a="http://schemas.openxmlformats.org/drawingml/2006/main" name="Metropolitan">
  <a:themeElements>
    <a:clrScheme name="Custom 8">
      <a:dk1>
        <a:sysClr val="windowText" lastClr="000000"/>
      </a:dk1>
      <a:lt1>
        <a:sysClr val="window" lastClr="FFFFFF"/>
      </a:lt1>
      <a:dk2>
        <a:srgbClr val="162F33"/>
      </a:dk2>
      <a:lt2>
        <a:srgbClr val="EAF0E0"/>
      </a:lt2>
      <a:accent1>
        <a:srgbClr val="32A49F"/>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Custom 1">
      <a:majorFont>
        <a:latin typeface="Roboto Slab"/>
        <a:ea typeface=""/>
        <a:cs typeface=""/>
      </a:majorFont>
      <a:minorFont>
        <a:latin typeface="Abadi MT Pro Light"/>
        <a:ea typeface=""/>
        <a:cs typeface=""/>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1531</TotalTime>
  <Words>3292</Words>
  <Application>Microsoft Office PowerPoint</Application>
  <PresentationFormat>Custom</PresentationFormat>
  <Paragraphs>655</Paragraphs>
  <Slides>35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Abadi Extra Light</vt:lpstr>
      <vt:lpstr>Abadi MT Pro</vt:lpstr>
      <vt:lpstr>Abadi MT Pro Extra Bold</vt:lpstr>
      <vt:lpstr>Abadi MT Pro Light</vt:lpstr>
      <vt:lpstr>Arial</vt:lpstr>
      <vt:lpstr>Calibri</vt:lpstr>
      <vt:lpstr>Roboto Slab</vt:lpstr>
      <vt:lpstr>Metropolitan</vt:lpstr>
      <vt:lpstr>Facilitor instructions  Initiation Toolkit for value-based care living labs</vt:lpstr>
      <vt:lpstr>When to use?</vt:lpstr>
      <vt:lpstr>Facilitator role</vt:lpstr>
      <vt:lpstr>How to use this slidedeck</vt:lpstr>
      <vt:lpstr>Content main slidedeck</vt:lpstr>
      <vt:lpstr>Background</vt:lpstr>
      <vt:lpstr>Background – structure</vt:lpstr>
      <vt:lpstr>Tool 1. Define purpose</vt:lpstr>
      <vt:lpstr>Preparation</vt:lpstr>
      <vt:lpstr>During the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Tool 2. Identify partners</vt:lpstr>
      <vt:lpstr>Preparation</vt:lpstr>
      <vt:lpstr>During the meeting</vt:lpstr>
      <vt:lpstr>PowerPoint Presentation</vt:lpstr>
      <vt:lpstr>PowerPoint Presentation</vt:lpstr>
      <vt:lpstr>PowerPoint Presentation</vt:lpstr>
      <vt:lpstr>PowerPoint Presentation</vt:lpstr>
      <vt:lpstr>PowerPoint Presentation</vt:lpstr>
      <vt:lpstr>Tool 3. Set objectives</vt:lpstr>
      <vt:lpstr>Preparation</vt:lpstr>
      <vt:lpstr>During the meeting</vt:lpstr>
      <vt:lpstr>PowerPoint Presentation</vt:lpstr>
      <vt:lpstr>PowerPoint Presentation</vt:lpstr>
      <vt:lpstr>PowerPoint Presentation</vt:lpstr>
      <vt:lpstr>Suggested next steps</vt:lpstr>
      <vt:lpstr>Suggested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Toolkit living labs for value-based care</dc:title>
  <dc:creator>Natalie Brik</dc:creator>
  <cp:lastModifiedBy>Natalie Brik</cp:lastModifiedBy>
  <cp:revision>8</cp:revision>
  <dcterms:created xsi:type="dcterms:W3CDTF">2019-10-24T08:50:40Z</dcterms:created>
  <dcterms:modified xsi:type="dcterms:W3CDTF">2019-11-11T18:50:15Z</dcterms:modified>
</cp:coreProperties>
</file>